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DB12CE9-11E2-48FD-8053-E840DA31F489}" type="datetimeFigureOut">
              <a:rPr lang="en-NZ" smtClean="0"/>
              <a:pPr/>
              <a:t>12/08/2012</a:t>
            </a:fld>
            <a:endParaRPr lang="en-NZ"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NZ"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BAE59A3-4272-4260-84F4-A6B106784559}" type="slidenum">
              <a:rPr lang="en-NZ" smtClean="0"/>
              <a:pPr/>
              <a:t>‹#›</a:t>
            </a:fld>
            <a:endParaRPr lang="en-NZ"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B12CE9-11E2-48FD-8053-E840DA31F489}" type="datetimeFigureOut">
              <a:rPr lang="en-NZ" smtClean="0"/>
              <a:pPr/>
              <a:t>12/08/2012</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DBAE59A3-4272-4260-84F4-A6B106784559}" type="slidenum">
              <a:rPr lang="en-NZ" smtClean="0"/>
              <a:pPr/>
              <a:t>‹#›</a:t>
            </a:fld>
            <a:endParaRPr lang="en-NZ"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BDB12CE9-11E2-48FD-8053-E840DA31F489}" type="datetimeFigureOut">
              <a:rPr lang="en-NZ" smtClean="0"/>
              <a:pPr/>
              <a:t>12/08/2012</a:t>
            </a:fld>
            <a:endParaRPr lang="en-NZ"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NZ"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BAE59A3-4272-4260-84F4-A6B106784559}" type="slidenum">
              <a:rPr lang="en-NZ" smtClean="0"/>
              <a:pPr/>
              <a:t>‹#›</a:t>
            </a:fld>
            <a:endParaRPr lang="en-N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B12CE9-11E2-48FD-8053-E840DA31F489}" type="datetimeFigureOut">
              <a:rPr lang="en-NZ" smtClean="0"/>
              <a:pPr/>
              <a:t>12/08/2012</a:t>
            </a:fld>
            <a:endParaRPr lang="en-NZ" dirty="0"/>
          </a:p>
        </p:txBody>
      </p:sp>
      <p:sp>
        <p:nvSpPr>
          <p:cNvPr id="5" name="Footer Placeholder 4"/>
          <p:cNvSpPr>
            <a:spLocks noGrp="1"/>
          </p:cNvSpPr>
          <p:nvPr>
            <p:ph type="ftr" sz="quarter" idx="11"/>
          </p:nvPr>
        </p:nvSpPr>
        <p:spPr/>
        <p:txBody>
          <a:bodyPr/>
          <a:lstStyle>
            <a:extLst/>
          </a:lstStyle>
          <a:p>
            <a:endParaRPr lang="en-NZ" dirty="0"/>
          </a:p>
        </p:txBody>
      </p:sp>
      <p:sp>
        <p:nvSpPr>
          <p:cNvPr id="6" name="Slide Number Placeholder 5"/>
          <p:cNvSpPr>
            <a:spLocks noGrp="1"/>
          </p:cNvSpPr>
          <p:nvPr>
            <p:ph type="sldNum" sz="quarter" idx="12"/>
          </p:nvPr>
        </p:nvSpPr>
        <p:spPr/>
        <p:txBody>
          <a:bodyPr/>
          <a:lstStyle>
            <a:extLst/>
          </a:lstStyle>
          <a:p>
            <a:fld id="{DBAE59A3-4272-4260-84F4-A6B106784559}" type="slidenum">
              <a:rPr lang="en-NZ" smtClean="0"/>
              <a:pPr/>
              <a:t>‹#›</a:t>
            </a:fld>
            <a:endParaRPr lang="en-NZ"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DB12CE9-11E2-48FD-8053-E840DA31F489}" type="datetimeFigureOut">
              <a:rPr lang="en-NZ" smtClean="0"/>
              <a:pPr/>
              <a:t>12/08/2012</a:t>
            </a:fld>
            <a:endParaRPr lang="en-NZ"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NZ"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DBAE59A3-4272-4260-84F4-A6B106784559}" type="slidenum">
              <a:rPr lang="en-NZ" smtClean="0"/>
              <a:pPr/>
              <a:t>‹#›</a:t>
            </a:fld>
            <a:endParaRPr lang="en-NZ"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B12CE9-11E2-48FD-8053-E840DA31F489}" type="datetimeFigureOut">
              <a:rPr lang="en-NZ" smtClean="0"/>
              <a:pPr/>
              <a:t>12/08/2012</a:t>
            </a:fld>
            <a:endParaRPr lang="en-NZ" dirty="0"/>
          </a:p>
        </p:txBody>
      </p:sp>
      <p:sp>
        <p:nvSpPr>
          <p:cNvPr id="6" name="Footer Placeholder 5"/>
          <p:cNvSpPr>
            <a:spLocks noGrp="1"/>
          </p:cNvSpPr>
          <p:nvPr>
            <p:ph type="ftr" sz="quarter" idx="11"/>
          </p:nvPr>
        </p:nvSpPr>
        <p:spPr/>
        <p:txBody>
          <a:bodyPr/>
          <a:lstStyle>
            <a:extLst/>
          </a:lstStyle>
          <a:p>
            <a:endParaRPr lang="en-NZ" dirty="0"/>
          </a:p>
        </p:txBody>
      </p:sp>
      <p:sp>
        <p:nvSpPr>
          <p:cNvPr id="7" name="Slide Number Placeholder 6"/>
          <p:cNvSpPr>
            <a:spLocks noGrp="1"/>
          </p:cNvSpPr>
          <p:nvPr>
            <p:ph type="sldNum" sz="quarter" idx="12"/>
          </p:nvPr>
        </p:nvSpPr>
        <p:spPr/>
        <p:txBody>
          <a:bodyPr/>
          <a:lstStyle>
            <a:extLst/>
          </a:lstStyle>
          <a:p>
            <a:fld id="{DBAE59A3-4272-4260-84F4-A6B106784559}" type="slidenum">
              <a:rPr lang="en-NZ" smtClean="0"/>
              <a:pPr/>
              <a:t>‹#›</a:t>
            </a:fld>
            <a:endParaRPr lang="en-NZ"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DB12CE9-11E2-48FD-8053-E840DA31F489}" type="datetimeFigureOut">
              <a:rPr lang="en-NZ" smtClean="0"/>
              <a:pPr/>
              <a:t>12/08/2012</a:t>
            </a:fld>
            <a:endParaRPr lang="en-NZ" dirty="0"/>
          </a:p>
        </p:txBody>
      </p:sp>
      <p:sp>
        <p:nvSpPr>
          <p:cNvPr id="8" name="Footer Placeholder 7"/>
          <p:cNvSpPr>
            <a:spLocks noGrp="1"/>
          </p:cNvSpPr>
          <p:nvPr>
            <p:ph type="ftr" sz="quarter" idx="11"/>
          </p:nvPr>
        </p:nvSpPr>
        <p:spPr/>
        <p:txBody>
          <a:bodyPr/>
          <a:lstStyle>
            <a:extLst/>
          </a:lstStyle>
          <a:p>
            <a:endParaRPr lang="en-NZ" dirty="0"/>
          </a:p>
        </p:txBody>
      </p:sp>
      <p:sp>
        <p:nvSpPr>
          <p:cNvPr id="9" name="Slide Number Placeholder 8"/>
          <p:cNvSpPr>
            <a:spLocks noGrp="1"/>
          </p:cNvSpPr>
          <p:nvPr>
            <p:ph type="sldNum" sz="quarter" idx="12"/>
          </p:nvPr>
        </p:nvSpPr>
        <p:spPr/>
        <p:txBody>
          <a:bodyPr/>
          <a:lstStyle>
            <a:extLst/>
          </a:lstStyle>
          <a:p>
            <a:fld id="{DBAE59A3-4272-4260-84F4-A6B106784559}" type="slidenum">
              <a:rPr lang="en-NZ" smtClean="0"/>
              <a:pPr/>
              <a:t>‹#›</a:t>
            </a:fld>
            <a:endParaRPr lang="en-NZ"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DB12CE9-11E2-48FD-8053-E840DA31F489}" type="datetimeFigureOut">
              <a:rPr lang="en-NZ" smtClean="0"/>
              <a:pPr/>
              <a:t>12/08/2012</a:t>
            </a:fld>
            <a:endParaRPr lang="en-NZ" dirty="0"/>
          </a:p>
        </p:txBody>
      </p:sp>
      <p:sp>
        <p:nvSpPr>
          <p:cNvPr id="4" name="Footer Placeholder 3"/>
          <p:cNvSpPr>
            <a:spLocks noGrp="1"/>
          </p:cNvSpPr>
          <p:nvPr>
            <p:ph type="ftr" sz="quarter" idx="11"/>
          </p:nvPr>
        </p:nvSpPr>
        <p:spPr/>
        <p:txBody>
          <a:bodyPr/>
          <a:lstStyle>
            <a:extLst/>
          </a:lstStyle>
          <a:p>
            <a:endParaRPr lang="en-NZ" dirty="0"/>
          </a:p>
        </p:txBody>
      </p:sp>
      <p:sp>
        <p:nvSpPr>
          <p:cNvPr id="5" name="Slide Number Placeholder 4"/>
          <p:cNvSpPr>
            <a:spLocks noGrp="1"/>
          </p:cNvSpPr>
          <p:nvPr>
            <p:ph type="sldNum" sz="quarter" idx="12"/>
          </p:nvPr>
        </p:nvSpPr>
        <p:spPr/>
        <p:txBody>
          <a:bodyPr/>
          <a:lstStyle>
            <a:extLst/>
          </a:lstStyle>
          <a:p>
            <a:fld id="{DBAE59A3-4272-4260-84F4-A6B106784559}" type="slidenum">
              <a:rPr lang="en-NZ" smtClean="0"/>
              <a:pPr/>
              <a:t>‹#›</a:t>
            </a:fld>
            <a:endParaRPr lang="en-NZ"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DB12CE9-11E2-48FD-8053-E840DA31F489}" type="datetimeFigureOut">
              <a:rPr lang="en-NZ" smtClean="0"/>
              <a:pPr/>
              <a:t>12/08/2012</a:t>
            </a:fld>
            <a:endParaRPr lang="en-NZ"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NZ" dirty="0"/>
          </a:p>
        </p:txBody>
      </p:sp>
      <p:sp>
        <p:nvSpPr>
          <p:cNvPr id="4" name="Slide Number Placeholder 3"/>
          <p:cNvSpPr>
            <a:spLocks noGrp="1"/>
          </p:cNvSpPr>
          <p:nvPr>
            <p:ph type="sldNum" sz="quarter" idx="12"/>
          </p:nvPr>
        </p:nvSpPr>
        <p:spPr/>
        <p:txBody>
          <a:bodyPr/>
          <a:lstStyle>
            <a:extLst/>
          </a:lstStyle>
          <a:p>
            <a:fld id="{DBAE59A3-4272-4260-84F4-A6B106784559}" type="slidenum">
              <a:rPr lang="en-NZ" smtClean="0"/>
              <a:pPr/>
              <a:t>‹#›</a:t>
            </a:fld>
            <a:endParaRPr lang="en-NZ"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B12CE9-11E2-48FD-8053-E840DA31F489}" type="datetimeFigureOut">
              <a:rPr lang="en-NZ" smtClean="0"/>
              <a:pPr/>
              <a:t>12/08/2012</a:t>
            </a:fld>
            <a:endParaRPr lang="en-NZ" dirty="0"/>
          </a:p>
        </p:txBody>
      </p:sp>
      <p:sp>
        <p:nvSpPr>
          <p:cNvPr id="6" name="Footer Placeholder 5"/>
          <p:cNvSpPr>
            <a:spLocks noGrp="1"/>
          </p:cNvSpPr>
          <p:nvPr>
            <p:ph type="ftr" sz="quarter" idx="11"/>
          </p:nvPr>
        </p:nvSpPr>
        <p:spPr/>
        <p:txBody>
          <a:bodyPr/>
          <a:lstStyle>
            <a:extLst/>
          </a:lstStyle>
          <a:p>
            <a:endParaRPr lang="en-NZ" dirty="0"/>
          </a:p>
        </p:txBody>
      </p:sp>
      <p:sp>
        <p:nvSpPr>
          <p:cNvPr id="7" name="Slide Number Placeholder 6"/>
          <p:cNvSpPr>
            <a:spLocks noGrp="1"/>
          </p:cNvSpPr>
          <p:nvPr>
            <p:ph type="sldNum" sz="quarter" idx="12"/>
          </p:nvPr>
        </p:nvSpPr>
        <p:spPr/>
        <p:txBody>
          <a:bodyPr/>
          <a:lstStyle>
            <a:extLst/>
          </a:lstStyle>
          <a:p>
            <a:fld id="{DBAE59A3-4272-4260-84F4-A6B106784559}" type="slidenum">
              <a:rPr lang="en-NZ" smtClean="0"/>
              <a:pPr/>
              <a:t>‹#›</a:t>
            </a:fld>
            <a:endParaRPr lang="en-NZ"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BDB12CE9-11E2-48FD-8053-E840DA31F489}" type="datetimeFigureOut">
              <a:rPr lang="en-NZ" smtClean="0"/>
              <a:pPr/>
              <a:t>12/08/2012</a:t>
            </a:fld>
            <a:endParaRPr lang="en-NZ" dirty="0"/>
          </a:p>
        </p:txBody>
      </p:sp>
      <p:sp>
        <p:nvSpPr>
          <p:cNvPr id="6" name="Footer Placeholder 5"/>
          <p:cNvSpPr>
            <a:spLocks noGrp="1"/>
          </p:cNvSpPr>
          <p:nvPr>
            <p:ph type="ftr" sz="quarter" idx="11"/>
          </p:nvPr>
        </p:nvSpPr>
        <p:spPr/>
        <p:txBody>
          <a:bodyPr/>
          <a:lstStyle>
            <a:extLst/>
          </a:lstStyle>
          <a:p>
            <a:endParaRPr lang="en-NZ" dirty="0"/>
          </a:p>
        </p:txBody>
      </p:sp>
      <p:sp>
        <p:nvSpPr>
          <p:cNvPr id="7" name="Slide Number Placeholder 6"/>
          <p:cNvSpPr>
            <a:spLocks noGrp="1"/>
          </p:cNvSpPr>
          <p:nvPr>
            <p:ph type="sldNum" sz="quarter" idx="12"/>
          </p:nvPr>
        </p:nvSpPr>
        <p:spPr/>
        <p:txBody>
          <a:bodyPr/>
          <a:lstStyle>
            <a:extLst/>
          </a:lstStyle>
          <a:p>
            <a:fld id="{DBAE59A3-4272-4260-84F4-A6B106784559}" type="slidenum">
              <a:rPr lang="en-NZ" smtClean="0"/>
              <a:pPr/>
              <a:t>‹#›</a:t>
            </a:fld>
            <a:endParaRPr lang="en-NZ"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DB12CE9-11E2-48FD-8053-E840DA31F489}" type="datetimeFigureOut">
              <a:rPr lang="en-NZ" smtClean="0"/>
              <a:pPr/>
              <a:t>12/08/2012</a:t>
            </a:fld>
            <a:endParaRPr lang="en-NZ"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NZ"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BAE59A3-4272-4260-84F4-A6B106784559}" type="slidenum">
              <a:rPr lang="en-NZ" smtClean="0"/>
              <a:pPr/>
              <a:t>‹#›</a:t>
            </a:fld>
            <a:endParaRPr lang="en-NZ"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2.wav"/><Relationship Id="rId1" Type="http://schemas.openxmlformats.org/officeDocument/2006/relationships/slideLayout" Target="../slideLayouts/slideLayout9.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audio" Target="../media/audio3.wav"/><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audio" Target="../media/audio4.wav"/><Relationship Id="rId1" Type="http://schemas.openxmlformats.org/officeDocument/2006/relationships/slideLayout" Target="../slideLayouts/slideLayout9.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blog.interexchange.org/working-abroad/files/2012/06/London-Olympic-Games-20121.jpg"/>
          <p:cNvPicPr>
            <a:picLocks noChangeAspect="1" noChangeArrowheads="1"/>
          </p:cNvPicPr>
          <p:nvPr/>
        </p:nvPicPr>
        <p:blipFill>
          <a:blip r:embed="rId3" cstate="print"/>
          <a:srcRect/>
          <a:stretch>
            <a:fillRect/>
          </a:stretch>
        </p:blipFill>
        <p:spPr bwMode="auto">
          <a:xfrm>
            <a:off x="4499992" y="3374994"/>
            <a:ext cx="4644008" cy="3483006"/>
          </a:xfrm>
          <a:prstGeom prst="rect">
            <a:avLst/>
          </a:prstGeom>
          <a:noFill/>
          <a:effectLst>
            <a:glow rad="228600">
              <a:schemeClr val="accent3">
                <a:satMod val="175000"/>
                <a:alpha val="40000"/>
              </a:schemeClr>
            </a:glow>
          </a:effectLst>
        </p:spPr>
      </p:pic>
      <p:sp>
        <p:nvSpPr>
          <p:cNvPr id="2" name="Title 1"/>
          <p:cNvSpPr>
            <a:spLocks noGrp="1"/>
          </p:cNvSpPr>
          <p:nvPr>
            <p:ph type="ctrTitle"/>
          </p:nvPr>
        </p:nvSpPr>
        <p:spPr>
          <a:xfrm>
            <a:off x="0" y="1628801"/>
            <a:ext cx="8458200" cy="1971650"/>
          </a:xfrm>
        </p:spPr>
        <p:txBody>
          <a:bodyPr>
            <a:normAutofit/>
          </a:bodyPr>
          <a:lstStyle/>
          <a:p>
            <a:r>
              <a:rPr lang="en-NZ" sz="7200" i="1" cap="none" dirty="0" smtClean="0">
                <a:effectLst>
                  <a:glow rad="228600">
                    <a:schemeClr val="accent3">
                      <a:satMod val="175000"/>
                      <a:alpha val="40000"/>
                    </a:schemeClr>
                  </a:glow>
                  <a:outerShdw blurRad="38100" dist="38100" dir="2700000" algn="tl">
                    <a:srgbClr val="000000">
                      <a:alpha val="43137"/>
                    </a:srgbClr>
                  </a:outerShdw>
                </a:effectLst>
                <a:latin typeface="Broadway" pitchFamily="82" charset="0"/>
              </a:rPr>
              <a:t>THE OLYMPICS!</a:t>
            </a:r>
            <a:endParaRPr lang="en-NZ" sz="7200" i="1" cap="none" dirty="0">
              <a:effectLst>
                <a:glow rad="228600">
                  <a:schemeClr val="accent3">
                    <a:satMod val="175000"/>
                    <a:alpha val="40000"/>
                  </a:schemeClr>
                </a:glow>
                <a:outerShdw blurRad="38100" dist="38100" dir="2700000" algn="tl">
                  <a:srgbClr val="000000">
                    <a:alpha val="43137"/>
                  </a:srgbClr>
                </a:outerShdw>
              </a:effectLst>
              <a:latin typeface="Broadway" pitchFamily="82" charset="0"/>
            </a:endParaRPr>
          </a:p>
        </p:txBody>
      </p:sp>
      <p:sp>
        <p:nvSpPr>
          <p:cNvPr id="3" name="Subtitle 2"/>
          <p:cNvSpPr>
            <a:spLocks noGrp="1"/>
          </p:cNvSpPr>
          <p:nvPr>
            <p:ph type="subTitle" idx="1"/>
          </p:nvPr>
        </p:nvSpPr>
        <p:spPr>
          <a:xfrm>
            <a:off x="0" y="3645024"/>
            <a:ext cx="4283968" cy="2952328"/>
          </a:xfrm>
        </p:spPr>
        <p:txBody>
          <a:bodyPr>
            <a:normAutofit fontScale="25000" lnSpcReduction="20000"/>
          </a:bodyPr>
          <a:lstStyle/>
          <a:p>
            <a:pPr algn="ctr"/>
            <a:r>
              <a:rPr lang="en-NZ" sz="1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mienne" pitchFamily="82" charset="0"/>
              </a:rPr>
              <a:t>Sport, Medal ,Mascots, Victory, games and The Champions.</a:t>
            </a:r>
          </a:p>
          <a:p>
            <a:pPr algn="ctr"/>
            <a:r>
              <a:rPr lang="en-NZ" sz="1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mienne" pitchFamily="82" charset="0"/>
              </a:rPr>
              <a:t>Sound familiar? It should, hi this is a power point about The Olympics. So sit back, relax and let the games begin! </a:t>
            </a:r>
          </a:p>
          <a:p>
            <a:r>
              <a:rPr lang="en-NZ" sz="16000" b="1" dirty="0" smtClean="0">
                <a:solidFill>
                  <a:schemeClr val="tx1"/>
                </a:solidFill>
                <a:latin typeface="Amienne" pitchFamily="82" charset="0"/>
              </a:rPr>
              <a:t> </a:t>
            </a:r>
          </a:p>
          <a:p>
            <a:endParaRPr lang="en-NZ" sz="9600" dirty="0" smtClean="0"/>
          </a:p>
          <a:p>
            <a:endParaRPr lang="en-NZ" sz="9600" dirty="0" smtClean="0"/>
          </a:p>
          <a:p>
            <a:endParaRPr lang="en-NZ" dirty="0" smtClean="0"/>
          </a:p>
          <a:p>
            <a:endParaRPr lang="en-NZ" dirty="0" smtClean="0"/>
          </a:p>
          <a:p>
            <a:endParaRPr lang="en-NZ" dirty="0" smtClean="0"/>
          </a:p>
          <a:p>
            <a:r>
              <a:rPr lang="en-NZ" dirty="0" smtClean="0"/>
              <a:t>   </a:t>
            </a:r>
          </a:p>
          <a:p>
            <a:endParaRPr lang="en-NZ" dirty="0"/>
          </a:p>
        </p:txBody>
      </p:sp>
      <p:pic>
        <p:nvPicPr>
          <p:cNvPr id="11268" name="Picture 4" descr="http://t3.gstatic.com/images?q=tbn:ANd9GcQ2wBGe8CMGMbhICV3fmuyudL0kAPec_mbf2vwSTMc37MeOpxQsSA"/>
          <p:cNvPicPr>
            <a:picLocks noChangeAspect="1" noChangeArrowheads="1"/>
          </p:cNvPicPr>
          <p:nvPr/>
        </p:nvPicPr>
        <p:blipFill>
          <a:blip r:embed="rId4" cstate="print"/>
          <a:srcRect/>
          <a:stretch>
            <a:fillRect/>
          </a:stretch>
        </p:blipFill>
        <p:spPr bwMode="auto">
          <a:xfrm>
            <a:off x="0" y="0"/>
            <a:ext cx="2699792" cy="1885950"/>
          </a:xfrm>
          <a:prstGeom prst="rect">
            <a:avLst/>
          </a:prstGeom>
          <a:noFill/>
          <a:effectLst>
            <a:glow rad="228600">
              <a:schemeClr val="accent5">
                <a:satMod val="175000"/>
                <a:alpha val="40000"/>
              </a:schemeClr>
            </a:glow>
          </a:effectLst>
        </p:spPr>
      </p:pic>
      <p:pic>
        <p:nvPicPr>
          <p:cNvPr id="11270" name="Picture 6" descr="http://t0.gstatic.com/images?q=tbn:ANd9GcTOclM5zW9gEhXAF4cxPfdpZ6C2fhV7lw7mzNfIHEv-V9mjubvIEg"/>
          <p:cNvPicPr>
            <a:picLocks noChangeAspect="1" noChangeArrowheads="1"/>
          </p:cNvPicPr>
          <p:nvPr/>
        </p:nvPicPr>
        <p:blipFill>
          <a:blip r:embed="rId5" cstate="print"/>
          <a:srcRect l="4071" t="5797" r="18338"/>
          <a:stretch>
            <a:fillRect/>
          </a:stretch>
        </p:blipFill>
        <p:spPr bwMode="auto">
          <a:xfrm>
            <a:off x="7769372" y="0"/>
            <a:ext cx="1374628" cy="2497324"/>
          </a:xfrm>
          <a:prstGeom prst="rect">
            <a:avLst/>
          </a:prstGeom>
          <a:noFill/>
          <a:effectLst>
            <a:glow rad="228600">
              <a:schemeClr val="accent1">
                <a:satMod val="175000"/>
                <a:alpha val="40000"/>
              </a:schemeClr>
            </a:glow>
          </a:effectLst>
        </p:spPr>
      </p:pic>
    </p:spTree>
  </p:cSld>
  <p:clrMapOvr>
    <a:masterClrMapping/>
  </p:clrMapOvr>
  <p:transition spd="slow">
    <p:dissolve/>
    <p:sndAc>
      <p:stSnd>
        <p:snd r:embed="rId2" name="drumroll.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63692">
            <a:off x="4978613" y="714964"/>
            <a:ext cx="2782178" cy="917121"/>
          </a:xfrm>
        </p:spPr>
        <p:txBody>
          <a:bodyPr>
            <a:normAutofit fontScale="90000"/>
          </a:bodyPr>
          <a:lstStyle/>
          <a:p>
            <a:r>
              <a:rPr lang="en-NZ" sz="2700" i="1" u="sng" dirty="0" smtClean="0"/>
              <a:t>The opening Olympics</a:t>
            </a:r>
            <a:r>
              <a:rPr lang="en-NZ" i="1" u="sng" dirty="0" smtClean="0"/>
              <a:t>.(past)</a:t>
            </a:r>
            <a:endParaRPr lang="en-NZ" i="1" u="sng" dirty="0"/>
          </a:p>
        </p:txBody>
      </p:sp>
      <p:sp>
        <p:nvSpPr>
          <p:cNvPr id="3" name="Text Placeholder 2"/>
          <p:cNvSpPr>
            <a:spLocks noGrp="1"/>
          </p:cNvSpPr>
          <p:nvPr>
            <p:ph type="body" sz="half" idx="2"/>
          </p:nvPr>
        </p:nvSpPr>
        <p:spPr>
          <a:xfrm>
            <a:off x="5389098" y="1988840"/>
            <a:ext cx="3429000" cy="4536504"/>
          </a:xfrm>
        </p:spPr>
        <p:txBody>
          <a:bodyPr>
            <a:normAutofit/>
          </a:bodyPr>
          <a:lstStyle/>
          <a:p>
            <a:pPr algn="ctr">
              <a:lnSpc>
                <a:spcPct val="150000"/>
              </a:lnSpc>
            </a:pPr>
            <a:r>
              <a:rPr lang="en-NZ" b="1" i="1" u="sng" dirty="0" smtClean="0">
                <a:effectLst>
                  <a:outerShdw blurRad="38100" dist="38100" dir="2700000" algn="tl">
                    <a:srgbClr val="000000">
                      <a:alpha val="43137"/>
                    </a:srgbClr>
                  </a:outerShdw>
                </a:effectLst>
              </a:rPr>
              <a:t>The Olympic Games began over 2,700 years ago in Olympia, in southwest Greece. The Games were part of a religious festival. The Greek Olympics, thought to have begun in 776 BC, inspired the modern Olympic Games (begun in 1896) The Games were held in honour of Zeus, king of the gods, and were staged every four years at Olympia, a valley near a city called Elis. People from all over the Greek world came to watch and take part.</a:t>
            </a:r>
            <a:endParaRPr lang="en-NZ" b="1" i="1" u="sng" dirty="0">
              <a:effectLst>
                <a:outerShdw blurRad="38100" dist="38100" dir="2700000" algn="tl">
                  <a:srgbClr val="000000">
                    <a:alpha val="43137"/>
                  </a:srgbClr>
                </a:outerShdw>
              </a:effectLst>
            </a:endParaRPr>
          </a:p>
        </p:txBody>
      </p:sp>
      <p:sp>
        <p:nvSpPr>
          <p:cNvPr id="1026" name="AutoShape 2" descr="data:image/jpeg;base64,/9j/4AAQSkZJRgABAQAAAQABAAD/2wCEAAkGBhQSERUUExQWFBUVGBoXGBcXFx8aFxwYFhcXFxccGBwYHCYfGBkjGhgYHy8gIycpLCwsFx4xNTAqNSYrLCkBCQoKDgwOGg8PGjElHyQsLCosLSwsLCwpLywqLCwsLCosKS0sLCwsLCwsKSwsLCwsLCwuLCwsLCwpLCwsLCwsLP/AABEIALcBEwMBIgACEQEDEQH/xAAcAAAABwEBAAAAAAAAAAAAAAAAAQMEBQYHAgj/xABIEAACAQIDBQYDBAgDBgUFAAABAhEAAwQSIQUGMUFRBxMiYXGBMpGhQlKxwRQjM2JygpLRU6LwF2OywuHxJENUo9IVc5PT4v/EABoBAAIDAQEAAAAAAAAAAAAAAAQFAgMGAQD/xAA0EQABAwIDBAgGAwADAAAAAAABAAIDBBESITEFE0FRImFxgZGhsfAUIzLB0eFCUvEVM0P/2gAMAwEAAhEDEQA/AMW9KTYzzo5oR6V1cRAU4wGzbl9xbtKXc8h0HMk6AeZ0p/u9u3cxbwvhRYz3CCQs8gBqznko1NbFu/u1ZwtvKiRMZiYLsRzuEaHyUeEefGgKqtbALalHU1I6Y30Crm7G4duxFy7F25oQY8Cn9wHif3z7Acati3OlObiyap28+/SYZjasqL17gfuKfONWbyHzpCDLVv5n0WibuaWPPIKe2jsixiP21pX8yPFr0Yaiq1jOyuw8m1cuWp5GHUfOD9aqN/tBxpae9C/uhFj08QJ+tXLdLfk3QVxKd2QJFyCEb1n4THPh6Uaaeqp24mu7h+ChBPS1TsJbn2fcKvY3srxK/s3t3fKSjT6Np9ahcZudjLQl8Pc0+7Dj/ITW4rHKlBVbNqzD6gD5KMmzIj9JIXnS6jKYcMpHJgRpJPPzmuSNOP8Aryr0bcshhDKGHmJ/GqN2gYzB4ZAgw1h77jQFBCLPxNlg8ZgevubBtLeuDAzPtQE2z903FiyWWUUVI4LEFioNhLiknguQkgSYdYiBr0FXPYO6Wz8dbz2XvIy6MhcFlJ9RqOh4GjpqhsIu4G3VmhIoDKbMIus9B8/rS6Ppz4ddOn4/jWj3eyS19m/dHkVU/wBqaHssAEfpD+c2G/IxQ42hA7j5FX/ATjh5hUJzPM0iTy6VfG7M14fpiT0ywflmmlD2UMeGJX/8f/8AVT+OgH8vI/he+AnP8fMKi2hTq3pqD09f9aVdU7Kj/wCp/wDb/LPTley9f8c/0D/5VW6vg/t5FSGz5+XmFV7+Om1BB/7VBl9a0f8A2aJzvv7KB+ddW+zOxzuXW91H4LVba6BvHyVv/HTnh5rMLvD/AF/qKSDx0P1/71r9rs6wg+y7ern8qc2tyMGvDDofWT+Jrx2pCNAV3/ipTxCxkZMvFs8iBplywZ1mc0xpERNHh8K7/Art/CpP4VuFjYGHT4bFpfRF/tUgigcAB6VS7a4/i3zVrdkH+T/JYts/c/FuRFh4/ehf+IirHg+zm+dXdE/zH6afWtIiuaEk2nK7QAIuPZkLdblVnAdn9hPjLXD56D5DX61Y8Pg0RcqKFXoBArtngE9BPyqpYjtAYIty3Y7y39o95DKehGT5Hh6UMN/U9aIO5phpZXELVY3r3ITEzdtgJeHPgHjgGjn0b8qktg70WcVohKuBJRtGjqOTDzFTS1W10lO++hXXCOoZzCwy9hGDMrqVZTDA6MD5/wCuFNGUoZ15fjrWv707rDErnSFvKPCeTDjlby6HlPqKy/FWGRirKVZTDA8QRyrQ01U2Zt+PELN1NM6F3VwRLiTQrjuKFEWCFsVBmpvdjdhsZcgStsEB2Ak68FQHQudY5ASToKabE2M2JvLbQxIzM0SEQGCSBxPCAOJIA1Nbxu5sBMNaRFXLlEAGCRMSWI0LtoWI04AaAVRX1gp22H1FEU0G8OeiPY+wbeHtqiqFCjQDULPHXizHmx1PkNKeNbqpb8dpC4Q91ZUXL3NjPdpH/GwPIcOZ5Vk20Ns4jFuO9uvdLGACfCDw0UeFflSiDZ81R8x5sD4pm+sZD0Gi61LtA3ntWbLWVuMt54EWiMyrOuYn4JGnXWsrtbQW3Pd24nQMxzN76BT6ADhzpddntfCm0A9yRbdFA1OiK6E6GRlzHiD4uBqd/wBluKC5g1ot9zMfxiJ+nnTmFkNIzA52vNBPdNVPxNbpy4KP2ZtEOXYJZtuIb4M7PxLwXbThwAY6860rd3YPd2w1/wDWXSc0sF8APBVgAaDieZ9qjdmdnVhURrmY3RkYlSQAykMQF1B10M+0VbFQzS2sqmv6MZ7ffJN6OlezpS93+JYUsq0koilQaUFHOTfbG1Ew2HuXn4W1mOp4KPUmB71gG0NoNeuvduGXc5mP4AdABAA6RWndr2Py4ezaBjvLhY+a2x+GZlPtUR2Vbt57jYm4vgtytuRoXPxEfwjT1byp5RYaenM7uPu3ikVXimmETVXsLZUNasSA4z94J4m8mQqDH7REy+HmcwBnie7WJfC46zOksEJB8LJcOWQftJMMD5VO77dnvclr9ggWCSbimZtzzECWSeXESOWop+J2iWul1JjPnUE6TIMwNASRJjrTJj2TxktNwQgHNdBIL5EFeglFERTDYW3rWLtC5aM/eU/Ercww6/jR7f2wuFw73iJyiFX7znRR7n6TWU3TseC2ei0+8bhx3y1SmOxlu2ma66ovMuQB9TUE+9Oz5/a2Z6jT/MB+dZhicRiMfeLO2d4La6IiyBCzwElR1MimOJwLo5QiSuhjXQgEHTkQQffrTuLZjQOk7PqSp+03E9BuXWtvwVy3dGazeLDqtzOP82aPpTsK/UH1EfUf2rC8F39hxcti7bYfaCkaeciCPXStl3V2ycVhluMAH4MBwkcCPIjWOXDlQVZSGEYgbjzRtLVibokWKf5zzU+o1H9/pXSXAeB16c6UNcOgPGD60uyTFGaKK57uOBPodR/f60BcI+Ie41H9xXrLqM0YFGsESDRkVErl1zQrqKEV5dumu0bTtadbcZ2UhcxgSRGsA/hWbYq7fsuEFqGQDN4SwZSIAfQwDB56megjUgKQfAg8yD+dGU1QIrgjJBVVPvrEGxCzLF4buGW7ZLLcQLeKNOZVbXK2mkfCfIgnjWpbN2gl+0ty2QysJ05HmD0IOhFZ/v1hcuKtBVOdlgNp4vFAA8xMGdIYcqk909tWrVo5MO5WYe9bUd27KNWVC+cjl4QfyBtTHvoWvGvv2Eup37mZzOCu9Vre/dUYhe8tj9co9M4H2T59D7cDU9gsal1A9tgynn58wQdQfIwRTilLJHQvuMiEzkY2VuE6LEARzEEaEEGQRoQehHShWsY3c/C3Xa5csozNxJGp0j8qKnI2lHxB996THZz76hM+z3dP9GsguP1jEM/8cfDp9m3JHPxlzyWne/O9a4W01tGi8yE6am3b4Fz0JJCrPFmHIGnO9W8K7PwhcCX0t2lOsuRpPMgRJ6x51jFy8zF3vE3LjkXLrNqBPwhtdddQgiYXgF1ppYDVyGeTS+Q5/r/FGWUQt3bdUyNrOQ95jbQ8DBZo1JyLILGSTJIBLSTrXD4lVUpaU+KAXf8AaRzCgaW1bmBJI0mK5Nw331IVjoCzBUAAMAmND8h5UpYe5hb6syZXXUBhoQZEj7w4ww04Vo+CWjMqb7OcMz49BrFsPcYctFKAkdZeJrYEFQG52wzZtteugC/iIZwJ8KgeFdecanzPlVjWsxXTCWXLhktRQxbqLPjmuMlK27VCKOaBKMJXQWlUtVyg1pa4JVgDBIIB6GNDUVS9xCyLtAxi4vaVixbuDKpS0XGuW5cuQ2vMjw8OYrVdn7LSzbS1bGVEAUDyHXqTxJ86y/dLs6vLix+kKVWy4YMp8LFCGBBPEMQB11MwRWgb4bxfomHdlP60oxQdIAGYjmAzL8xTSrAdu4Ije3u6VwOLccrxa6qPatvOqp+h22BdoN6D8KiCqGObGCfIedZaBUjZ2NfvI98AsolndmAJJPiPiMnxEieZqOindNC2FmBp7e1Kp5HSuxO7uxT+5e32wuJBWMtzwMGMLJ+Ak/Zho8WsAmnm2N/8Rdcpct21VSQbLITqJUh5OpGo/Kq5hMA905bYzGJiQNNepHT8KmLuEXFW1Ksq30ARluNDv4UCwWiSWkCeRALCFB86KMvxuGa62WQMwA5J1sjanfXe6SxatW7kd4UB0RZJkk8zEcADGlMtr7auC/cRCLSK5QKEU5Qpy66TymPYVP7kbGvGxdIssPHxYBSxUBcoBgnKc3lqeYIpTeHYQvA+AJiFIMkZWdYgqSdJiCGM8ImDpRvYxKWn8oxsEhhxsOfhkk8a+IiyEZXuXHyJlQd04EEkZpIXKZzKREEFRxrRNm7LFoGNS0ZukgRp/wBdaqO6+4FzDYi3ea4hC5yUg5hmQqIMxOok+XOr0DSeuma4hjDccfFM6ON4Bc/XrRZaLLR0WalqYIqGWkxilnLmUnpIn5V2GqRBXVG7b2e7KGtM6spJIRsucERB1iQYM8dCOdVy1tfG2MxNp71scrgKkaAyLhHDrnBg/a5VdwaANER1GFuFzQQhpIS52JriFTbXaKpMfo9wkfEFILL/ABK2Vh8o86e2t/cKTBZ1PRkOnXUSKldo7As3h4kU8xOhB6qy+JD5g+1VvF7gqx8F0qT9m8ufh910KsR6k0Q00r9QW++9DuNUzQhyn7e82FIzfpFqBxlwOPCZqL2v2h4eySqA3XGkfCs8pZhPyBqBxHZ5is3g7kjzuMffW3/eiw+6G0LawqpmmAxuyqAA6qscfWQI+GTVrKelvcvv32VElTVWsGW7rpjtfeO/duG45CZbd3LaWfADbYDMdJY6HXWANBNSew9t2sPs60zsMyhoSfGxZi4CjidHWTy1pLH7lYq3h7l27ettktXCyAHgEbg0D1iAKqtnCPeVURGuN3QYBRJGS89rh0ykEk9KYtZDKyzTkDwS5z5Yn4nakcVJ7rb2XbeIZ/iLlnZRMMNWYRrqoEqdSApGogVsGBxa3UV0MqwkfmD51Qt1d0/0b9bdAFxlgKDOUaTJ4FzzI0A0kyY53X2l+h458MTFi7cKqOSXdGSJ4K6EadSAOBkGsiZOXGPVo8f8RdNI+EASaHy/1aRFCjihSJNbrI+1nabNi1CtCWlKLB1zn9qRBkfZX29ap2Fx1yAqgOq65SgYe8ifevQt/d7Cu3fXMPaLr4i5QZpHNjGvDnWAX9vOwIVbSITOUWkPPT4wfpWp2dO2SLAxv021WaqYy12InVKqLb2yf0RyyMcxtMwthVEnNm7zWSZjKAFHGdJvcq+2Ivrh1Rltg5ot3HCDKc5FyWIYNljUHyA5Vxdv4gOri9cLIcyy5gGZ0B0jyiOVP7O08QbRdHZbjvlHcju4RVm4f1YAGZmSTzy68KOkaS0gfdUMIDgSt2W1PHj5VW96d9LeFcWUHfYhohAYAnhnbl6e+lVDYW6GNvw1xrh4EG87d0OZlZzXjHIQnVjwp9c7J7q3hcTFeKc2Y2tQw1OgaCJ5cIMa0jbTQRv+a+/UnpqZpG/LZ4qV2dvhZa4e9vPnUHwi33doSOMZmZjB0kxrMVY9k7asYme5urcKgEgHUA8yDVf2X2XW0uG7dv3HZiSyqAiNmJMEHMSJPM1dMDsy3aEIoXQAniSBwknU8frVFTuP/Mk+norYpJbdMALgLXWtOwlJlKBsr8d1yprGN+94c+0roaTZRf0chTrlIlys6Zw5kdcgBraVXrXmrH4vvb1y7/iXHf8AqYt+dNtlRgvc48B6/wCJZtB9mgBPTs3EKjiyWu2XIlrQJVo1GcDxKRPwsBwNRt5WBOYFSOIIg+UjlpRAxJHGOMx5+x09eXOpOwvf4e4JLXbJFxZJJNmCLoE8kOR45AuetPtEo1UUwmu+4IUNHhJIB6kcRHvVlwF7AjBMl1f/ABHi8QUli0+Ao48OWOpj1mofAbHv3zlto9zL0nIs6mSfCgPnFRDxnfK3NTMdrWzvyU7uXvhfsXLdme8skxkb7OhPgPI+R0Plxq54PtFwWIhXJtzyurC/1CVHuRWbPsdkYFL2HZ1YaLeUMGB0jvMoJB6TT2/uy905oWw7HxJcdVtsx52mnmT8HKdCeACnpYJDiOR5hGQVU0QwjMda2VWB4ag8I4V0ayTdrei7gXNtiL1oaZVuBlBiQbbAkR1H50Ntb54jESM3dJ9xDH9TaE/QeVKzsyTHYHLn+kzG0Y8NyM+X7WkbQ3kw9nS5dVT90GW+Syahdq7+ILY7gF7lyVtSp1OoJA0LAH5nhzijbK2G90rC5s+qoDDNr8Tf4drj4zxghZOo0jYG7CYf9Y0XL5EF4gKOSWh9hBw0qUtPBT5uNzyXop5qjJosOaqOz9lXwwDWGhlJYlDm73MWksCARoBo1aBs7P3S958ca/lMk6x5ml6r+8O+1jCSpJuXf8NOI/jPBfx8qofJJVENa1EsjZTAuc7xViqH3q3iGCsd5GZicqLwliCdfIAE1QcT2hYzEtks5LAPMakAfEWdh4VA1JAFL7vbs3MfcW7de5+jWtFdic91hGZgW1ALCSeQAUcCQQ2gEfTnOQ4IV9fvehCMzxViwm+zQoud0LrKpyF8rBnUMAF1PMCDDHXyBnRsc3V/8S/ezrkAyWv6ZzN/MTw4Ck9kbmYbDXO8RCbhk53YuwmZjNwJk68damwtBzyR3+SLdf45IiFklvmm6b27RtgAeJBoB9oAdANCB8/WllcMJBkV3SNzDycynK3Xkf4hz/HzoTXVEaLrEYYXLboeDqV/qBH51ke5VxluWQQRDX7R8jkS6AZ81f5VrdvFeLKwynlzVvQ9fI68ePGslx2JOExOOyr40vLctsdVU3M6kFZ1lLpg/uCeVNdn3LXx8wPx90qr8nMk5H9/ZX++4AZ3hVGpZiAAB5nQDzrMtvbQGIxANvwi9EXDIJuIxRGnigGVVHQMSdSQI/ae3r1+Dfus8aqpgIPNUWFB9BVkwe6Fy/sl2Nsi9butdtgiGa0VXMIiQCQzAHiQORplHE2mAc865eKAkmdUHC0aZq77C34sXcPbe7cVLhWHUmCGUlW05AkT70Kye3slb4F3vFQvqQQPi4MfQkE+9CqHbNgJJuVMV0oFrBXPf/tEa4rYbDKRauAqb50FwfbFqdMuoGbnPnJzOP7V3iEZTlbiunGQNSYHuSfenGywBcDETkDPB4eBWZQfIsFEedM4IGQMwsQMkjpHXKLZ+CN1wqzJiIEmT8IAkak6DhrW77vbq2cJaRQiG6qgNcKyxbixBMkDMToKrfZvuf3KjF3iDcuCUXkoPEn98yfQfS+K060l2hV43bthyGqbUNNhG8cNdEM2tLJA1pHvAKO4/ClaZkXT5ADSgpDDtp50rmqSFIzXXdCiuLRA0y2ntqxYE3r1u3/G4U+wJk14AuyAUSbalR29+1xhcFeuniEKr/G/hX6mfY153BgRV37Sd+ExpSzYk2LZz5iCM7wQCAdQoBPHjJqkciIHEGddImR01keeg860dBAYo+lqUpq5RI/LQJTD3srhsquAZyuCVPkQCDGvWjwt1kdWQlWU6GYIPIzXDJEazIka+ZGvQyOFEBR6EUrZxb3rgHc2muMQo8LDMx0BKK4SSTxy+ZradibMGGsJaEeEeIgBQWOrGBoNazjsx2WLmKNwjw2Fn+d5VfoH+lamy61ntpzdIRDhmn+zYuiZDxUHtzdHDYqTctw5+2nhb3j4vcGqdjuydxJsXVYfduLBj+JQR9BWkstGoihIquaIdF2XJHS0kMmozWP3NzMYhg2C0c1ZSD9Zqx7ubhOCLmIyL0QDOwPInNKA/wAreUVfwK4y1a/aMrhbIKmPZ8TTfMprg8CloEIsTqTMsTwlmOpMCNacUIpLFXgiM7cFUsfQCTQBJcc9UxADRkq1vLvLlL2bV63bZVOYkjMCynLGukEqSYOhPAgTlOHsG60ZlVmk5nJ4+wLMxJ4AEmnlxEvW719nJun9aVywAWvBSJPxAq4II4RFXrs0wYQYhSELpcAzAa/DqJ4wCD9a0oDaOEkC54++9ZxxdWzAE2HBcbt7hTPegrZ0lTpcvEGR3gE93aHJJknU8BGi4e0AAoAAAgAaAAcAByFVzau+2Hwt3urpYNlDSFkQZjh6UjtLtDs2EzNbvSeCsmQkcyM8SBpPPUGI1pRKKioIJbkdOSYs3FOC0Ht5q5wsdT9KRuGqovaJYVkF0NaD8C2oHD4ivAa8dRVnRwRIMg6gjhrwoSWN8f1Cyvje1xOE3RxRgUUV2DQ5KuKBtgiCJFUbbG7Npsbde6pdWS0wBYgSouKcxWGYQF589avYNUffnE4zvQuGQZQozXPATMkkZXPACNYPOi6Iu3ha02uOxBVYbgu4XSuGwltDNuzatzrKW1U/MCfrUzsPGQSrn4oIJPPpWWDe/F2WKvkY9LloKY8smUxXb9od8jW1Y9Yuf/tppJQyvFr370uZWRt4W7lP7S7LLhvXDaayLbMWUFASAxmPQTHoKFKbJ7V1FlRfQtcE5iqkDicsfyxQrt69uVgbKNqN2dysvuuSSSZ8/wDrUtu7ZY9666sts5efjJBXTmBlPHQaTpNRJapvY5Pe4awNBcu2meI1L3FywYlfBlOh506fkEtbqtx2Thu7sWrf3LaKZ4yFAJPnTtmpR1pFuNYguLjda1gFgEBxNALrSJ0ru29SurSE6Vq4xW0VtW3u3DCIpZj5DjXIeqv2nXCNmXQNJa2D6ZxVkTd5I1h4myFlOBhdyWf7ydpuKxTEW3axZ5IhIYj99xqT5CB61VLl5m1Jk8J5n1POuu7YpmjwqYmBxbqeJ4eceVJD51sI42RizBZZl73PN3FGKBNCPKnGz8MHuKp0XVm/gRS78OeVTUzkoBNw1ObeCuG4tsIxuMQFSCGM8NDyjnTzd7Zj37wCWjcTNDLEgK3hOugDBSSDI4TyrW9zt0hg7Yzu1y7GviJROotgwB6xNBVVWynGevJF09K6Y5ac0tuhu7+h4cIYNxvHcI4ZiAIHkAAPYnnUwRSk0mxrKveZHFztStNGwMaGhctXJrstRVG6tCIUcUYoiagurgiofe1owOIP+6cfMR+dTJNRO9NrPgsQv+6c/JSR+FXQn5je0eqjL/1utyKyPd9BluE83w9uOua7nj+m2asO6+PuW9nYvEWzF03ZmAY8KsTB0+0arGH2kLduyFMkXjecDQ+HKqLPpnP89XDcoKNk4ks0DNcJPGItoBp+VaeqybcjiPVZukzfYHRp9P2qHjca95i9xs7nixmTJ58oHCBpFSGHxd3FNYstlYI3PQsNJLnWSFUKDHAAVDCpDYmM7q6HhTAb4jAiNeHMiQB50Y5uWQ00QLXG+Z11T/e5ouqv3UEiI1YsTpJyiI0nSrt2W7bZ7RsMc3diUMycswV15CVjyPlVF23iFdAzd2XZgQUEMVynOW0BjNlChpIytGmpsXZNhib919cqpHlLkR7+A0BWMBpTi4eqPpXn4kFvH0WqzXSmklNdA1lFoyEsDWe7wbfu4bE3s1sXLSspMAq6rd+FgZyushhrBkRpxrQBVY32wi3DYRuDPlOvJ0e3+LijKJzRJZwuCgatrsF2mxChsbhbWLtAghkYSCOIJ5qT8LaQR5QQYrOtpYBrLlG5GAYIB6ehgjT8RrUvu/tJ8LeayTmGYjL1YdJ4ZxEeeXqam9q4Y4m33lghmKzlgEOnGCrCMw5SNNR50/jvA7CT0ToUleBM24+oaqhzQpwmMSP2CnzDuB8s1HR+fL34oOybYK0GcZvgHif+EcfQnRR5sKsm4eHN/allmEwzXT0GRSyx5BsoHtVfD5LUDRrhk/wKfD82k/yDrV07ILJONduS2Gk+bOgH4Gqap2GF7hyKsgF5GjrWwGkLhpZmpFmrGtWpakiRRqK5IoZqkrkoD5VQO1XeFe6ODt+Jzle70RFIZZ6EnKfT1FXDbW1hhsNdvnXu1JAOktwUe7ECsK2jjHM52zXLpF2606nNqinoADm/mH3RTXZtNvH7w6D1/SV18+BuAan0TUYphbNsfCxBPWR+XAx+6PdGK6zVya0qz6MmpndzCeI3nMW7YYNzLZlyFQOfxqD/ABAaTIisJhmuMFWPMkwoA4ljyA5mrTbxVhbNqSHtBjZ0zAgPbm4bikeIMxzeGSuRSCYg1SOysrI2535KU7MdrqMVcsqoRLiSsmXJtmfG0eIlWJ00EaCtRFefdk7Q/R8Ul1TmFu5M8ygMN81n51v4bpWe2rFhkDxxHonmzZMUZby+66Jrg0GaiBpUE1CKgTRiuWNdUgjFE1GrURNRXVw1U3tI2+trDmwrfrL2hA4i3PiJ6TGX3PSrfduAAsTAAkk9BqawXbW1GxF97x0znQdF+yPlTTZ1PvJMR0b6pftGo3UeEan04pu9ogBipCtOUnQGDBgxrB00pbCY7KrIS3dvGZQeY1DATBYEc/P2W2XfB/U3DFu4fZLh0W4J6cG6rPQUyv2irFWEMpII6EaEexrS65FZnTMLu/h8sGQyngwMg+R+63kda7wcElchdmGVADHjJAB/e5iPP5cYfGsgYKRDCCCAeMSRPOBE9C3Wjw+PdGR0KqyEZSEUEEDQnw6+8103XBZTuz9wMXdaDb7pebOQI9hJJ9vetU3d2HbwdkWrevNmPFm5k/kOlQ+5u+AxilXAW8gkgcGXhmWeGuhHLTrVpFZeuqJnHdyZW4BaiipoGt3ked+JXc0YauQaMUtR9kspqo9oWJyW1f7hR/6b9qrYpqkdp7/qLg/3a/W+n9qJohedqCq8ondipu/WB7vE5lPhujMI0AZTrH0PPj6U+3b26FcFiAt3RjyF6NZgQFuDxfxFhTvb1oXsIw4G2WZesWmYHj1tyfYVSMPiAshhKNoyg66GQROgYHh6kcCa0kbRLFgdwyWfkdu5cbeOa0u9s7COxZ7S5jqdOdCqdb2piFAC3bLqODNcRWI5SHcMDy1Hz40KH+Fk4P8ANEfExcW+QT/f/dUYS4htybeRVEkkiNOPTN8syDmKn+xvD6Ym5Gh7tAfTOW9tVp12s3v1FtVMP43052xktup8j3gP8lKdkrj9Fu5RA7wcTJnIC0nTn5D34miSZ0lBidrp5rsUQbV2HvJXhmpE611cakC1IgE/a1dmipI3KBepWVuFU/tNx0rh8OTC3Ga7djj3dkZiPXiR5rWV4rEm47OeLMW9J5eg4e1XLtDxpfFXoP7K0lryBuNmb/KSNKo4TQcyTwA9I9Zk/KtXQR4IW+9c1lK5+KY+HgjmlcPhmdsqiT+A5kngFHMnhTjZOxbuJui1aQluc8FHMufsgf8AQSa2XdvdOzhLJtwLjXBF12HxA8VjknlXaqsZTjPM8lGmpHznLIc1j20/1RawoIymHbncYaz/APbHFRz0Y6nSPzHhPnHLp/erdvhuicM549yf2Vw6x0tXDyjgrHTgCelRuIQYIIPQ8avikbI0OaVRJG6N2Fy5rfd3cYbmEsOeLWkJ9coB+tYGprZuzrFZ9n2xOqF0+TEj6EUt2sy8QPIplst3zC3mFZzrSbNR564as8FoQF0DQLVzQNespgIBqK7eABJMAaknhFRe394beEQFyC7SESQMxHUn4VHM+dZvtvb92+y3b8m2M6FbbBrYFxHTMpUkZwG4Nxj1g2nonzZ6D3ogqmsZDlqfeqnt5N90v5sNh5ZWS4GfgGItsVVBxInn/wB6puD2Jnw73u8AygkLHHL1PAE8h+PKMsYhkYOphlIYHoQZB1GtO9pPZeHtg22Px24lQ2sm233OEKdV4SeNaGKAQjDHos7JUGZ2KQX8vdkxYU/22+a+7aeIKx9WRC31JphQbXX/AF9aJtndC3ysgAKH+tKGWjC+VdXFaOzVj+nrrxRwfkD+MVrs1h+7OOGHxVm83wK+VjI4OrKTHHQGfatuzVndrNIlDuYWk2Q68Rb1pRaUFJIaUU0nKbFKA1Qe0tv1d3yS2P8A3VP51ewazbtGvSt7zdF/pj/40bs9t5x74pdXm0JSOxsZJuIfEbbIdejounzVvnVP2rge5uvb5KfD/CfEp/pI+tSeCvFcXcP2WuNbP9Xh9eAHvUlt7ZZupnTW4g0H3lJkgdSDLD1bmRWgaRHJ1FIHDHH1hU+KFdBuk0KMQi0HtHM49Cxi2llQQdBlud8Hgz8RAgdTAqW7KLRSxiEPFL8fJFE+hik+1TATYW8Bw/Vv/CxzofZ1A9HNKdlrfqb3WbX1sJH4Uhe4OoMuFh4FOo24avP3krm7UlNGRTLam1FsWnu3NFQT6nkB5kwPek7QXGwT24AuVEb07328HCkZnOuUcQOpFUrF9qGIJ/Vqij95ZP41XMdinxV+5ecgZjmYngq8FHnAhQOJik8Xg4cKFMmIQHM/lnHJz90cOlaeGhiY0Yhc8VnptpSvJDDYeakEtvftXbjuDcu3AwkxLJnJE8BoT5CF6inG7G5tzFHPratg6uZkkHUIOo4TyPWKsu6e5BVQ2KgjitnioJ1l+p8uGms8BebdsAQAABwA0HsKoqK8R3ZF48ETS7ML7Pm8OJ7UhsbZVrDJktLAJljxZieJYnUmpIGm6caVakD3FxudU7wNaMLRYIXrSupVwGVhBVhII6EHjWdb27gMvjsA3Laj4ON22BJhJ/aJ+6dRyrRZrpTVsFS+B12nuQ1RSsmbZ3ivPowk3FRWDFiAOIgkxDSJEc6uewt4Ds/D3VRO+hw5YkIozC0oKgFi4IZCD4dCelRG38eLeLvXAAbju0A8ET4QdCPGw18gep0YYbEm6r2gQrXAIUIArOjLAmdCwHICSqjma1D2CZgxDLJZljzC84Tnmp272qYknw27KjzDH/mFFa7U8TPiSyw6AMP+Y1TmUjjy46cPXpQiufBwf1C78bPf6ytIwfauv/m2CB1R8x9wwH41Ztl724bEaW7ozH7LeFuugbj7TWJUGFDybMhd9OSJj2pM09LNTW9u2/0nEOzLBViqmT+zWQBlPCT4p86hw5EidGiYPHXSetOMNtK6ghXZR04/KeFJPdDR4QCAZMklieJaTxo9jcDQ0aBL5H43FxOZSNHNHXdvEQrrE5gI8iGBB+WYfzVNVoIRHCuWuD/pS+z9lXcQ2WzbZyOMDQT1PAc+NXjYXZuqw2KYOf8ADU+H+ZuLegj3oeapjhHSPdxRMFJLOegMufBVvdvdu7jH0GS0PiuR9F6t+HPzf77bGs4S5YVLZ7tkYN4jmJB+KfvCQenARFadYtBVCqAqroABAA8gKrPaJsg3sLnX4rJL+eSPH+AP8tK4690k7b5N0snEmzmxU7rZu1v2cll2IthSQCGHJhzEA+xg6jka2rdfFG5hLDNqTbWfMgRP0rExe8JXiOI14Hr7jT5dK3LZODFmzbtjgiKvyGp9zVm1bYGg63VOyAcbiNLKSBrtWpBTXams8QtCQlZrKt8ZvXMi65r5H/GCf4QDJPDQ9DWp1ku2drLavMiAubBy5zEEjLmJ6eMHTr70z2Y3pkhJ9pm0YBUG+02S9dZI8TXOIkQzT6g6D5VYtn7UD2ww4nQjoeY9OnkfI0vY7PL960lwCx+sUP4i6P4tROVTrETrUlsvs3vW5JNoZhBAZz9CIMcjx9KZy1NORYuF0qjgmabgZKNbBoxzG3bYniWQEk+ZjU+dFVtG6F//ANSFHIC0IA5DjrQoT4xn9/X8In4d39PT8qW3k2Z+kYS9a5shy/xL4k/zAVS+yPFllxKnkbR9srqB7BRV42Ltm3ibQuWjIPEc1bmrDkRVI3fxCYLaeIsuQouMVU8BJK3bYPQ5bhHtQsAcYZYSM9fA5omTCJY5b5aeOi0AvWVdpW8hvXP0e3Pd2mhiODXBxHos/MnoKv29W2f0bDPcAl9EQfvvoPYcfaqBujutbxZa5cbNbtNkyAmXcgFnYzOUk6RqY8tbKBjGAzyaDTtU6wvkIp49Tr2KJ2Jhr2I8GHt5QP8AzCdF08TEx8ZnjqQNABqa0DYG61rCKMoz3CPFcI18wPuj/RqXsYdbahUUIo4BRAHsKJjXZ6x0uQyHvVHUWzmQdJ2bvTsXQY0qr0kGpRGoEpm4JVWpTPSYilQKqKpKAamW3dsLhsO94/ZHhB5sdFHuYp7lrMN/9rHE4oWLbDJZnMZ8Ib7bHyUaesjnRVJBvpAOAzKAragQxl3HQKmXbhZizElmJYnqTqT86mN1d3hi73ds5RcpMgSSYOUCfQn2qOxNkRnQQk5FJPiaNS0fKY0EqKsO5E2sRYLGDdueEcyotXVzH90s8DrlPStNM4iNxbrZZaBodK0O0uElt/Yt2yxGJVmHLEWxqQOHeAnxcuMH941C/wD09uNsi4BzT4h0JU+IfKPOtT3x3tt4ZO7gXLrDRDwXoz9PIcT5cazVXFxWd7dsBZhxNti/EKuWQzfy6DUnnQ9JNJIzE4W+/ciayGOOTC03+3eo+1bGaHYoNZMSQQCQMuh1MDymidI06dPyp4Nok6d5cy6SrgXQB/MQD8hRXEz8LtrQcMotE/JQp9zRlzxQNhwTKa5pe7aZTDAqRyIg/wCvOu8LfCOCyhxwIgfTMCJrt1EDOybhT/fpT7YexnxV5bSECdSTwVRxMc/TzpriLuYkgBQTovT+501P4cKtvZnhGOIuXI8KplJjSWIMfSqZ5DHE5w5IimiEkrWHQlXzY+x7eFtC3bGnEk/Ezcyx609FAmjFZNzi44jqtoxrWNwtGSNaqnaNtU2sL3YMNeOX+Qav/wAo/mq1zWX9pGNz4sWxwtIPZm8R+hWi6CPHML8M/fegdoy4IDbjl77lD7qbNF7GWkIlc2ZukIM2vkSAPetpqg9l+y9Ll8jj+rQxyGrke+Uexq/zVu0pcUuEcFXsqLBDiPH0XSE0oBSaGlBSopmVziLwRGdtFRSxPkok/hWO7t7LOMxaKwkXGN+7H3ASSDPViR/OK0LtA2p3WCZZ1ukWvZpL/wCUEe4pHs22ObeHN5tGvmVH3bYgJ8wJnmMvSmdM/cUzpeJyHv3oktU3f1DY+AzPv3qrigpQVyorqaTlMEJoVw19QdSAfM0K9Yrlwso2Xvjbd819WsXjxv4bTNH+JbMq/wAm9BTvfHYTYwLiMI64g5Al0KVDEp8LZY0bUggajSKzxWI/typzh8eUbMjNbfqpP/cDy1FbI0uFwfGbHxH5WYbU3aWSC48D+FZrm8Bv4cYPFzbdSpS832WWYF1dGWVMZvOYrixhsVsu8LzjPaeM7WzKMGPWBDayCQPqaajfF7gC4m3bxAHNhluD0dNR8qlNn7bshSlq+1u2wINnEp3trUcA6mVXyJ51UWOYMOHI6jUd3EeFkUxzXuDsfSGh0PeDkfG6vWHxq3EV0OZWEg+R/Ous9VHYdjEWATa7u9ZYyLSXc2Un7jPEg8dT8zrU/hceHJBV0IjRljjPA8Dw5GlMkGEnDmPeq1NNNvGjELHy7in2al0psNaWXShnBEuS6GllakJAEkwOp4fWofHb54S1o15WOuiS/DlKggH1IrjYnPNmi6EllYz6yB2rvfHeD9FwzMp/WP4LfqeLfyiT6x1rIzd4ImZsxGcj4rjToANTAJ00knUjgBNbXvX9o4hSik5h+rt8ktzGZjwEkEk+Q8qvm6u59vCLmMPePF+nknQefE/SnLHMooulm48PfJZ17X18vRyaMr++artjce53Fy9cAW6qE2LMZgkeLxToznX3MmToKhs/FMtw4gsS1uGBbUlzogM8eBJ8kNbmDWPbZ2LlvXrSMFVHd400nUDLOYgJkghT8RrtFUmYuD/Y5LlfSinDCz2eailuh2N28xcsxlZ8bNoZJ+ymvHjyA5hLFYkuRPAaBRooHRRyH1POaQVqeYYAwEQ3HiTnjKD5LPi5ak+1NLWSi5KZn1pXD4ZrjZUUu3GFEnTjw5U8Z766Si+U2h9KTa+8SxtnyhGJ/oBI94r116wSucW0y3CtzkLYMlNTJFwaWz+6MwM6jgaVw+7V66JtW7kfvoVn0bgfpXeyd53wxJt2rGY/aKHNy0BDCBpyqfXtQuc7Ceucx/wmhpHTN/6237/si4W07h8x9u77ppgeza+0G6y2xz1zN7RpV+2Psm3hbQt2xA4k8yeZPnVJxPaHdcQps2vOLjsPTw5abbK3txQxKW3uh1d0BzqBAYieABU+VAzQ1MzemQByTKnno4HdAEk8Vpk0eaka6mkxC0CVBrHtqI+Lx9xU+K5dZV/hXwyfIKsn0rSdt7w28Pbdiyl1EBJEliPCI4j+wNQfZvsfLbbEvq9yQv8ACDqfdh8lHWmNKdxG6UjqCUVrRUSshaes9ituytnLYtJaTggieZPMnzJk+9O4rlTRzStxLjcpq1oaAAuhSgNMMdtS3YQvdcIo5n8hxJ8hVB29vXiMbNrC23Fo6FgILjnLcEXynXn0oiClfMeQ5nRCVNUyEZ5nkNU53ivjaO0LOGttmt25zsvDrcIPkFCg9TWl2UAAA0AEAdAOFZxujsX9AZr2JZEZlyKGcKACQTqeJ0AgA8POn+0u02wmlvNeP7oyJ7s3i+QomogdKWxwi7WjXr4pdDM2MOklyc46dXBXt7wHP25/Kq9vFvfYw6kPcKv9y3DXfSDok9T7a1mu1t/MVfBAYWlP2behInSWnMfmAelVsCr6fZNjikPcEPNtO4tGO8q33t+kLEjBWGHW7L3D5ux+I0KqQFFTX4aPr8T+Ur37/YC4GtHQoUSqUCTR98f9cfmKOhXl4JS1jWUyrMp6gwfmsGpfC75Yq3xcOP3xP1EGhQqD42u+oXREc8kebHEdimcH2jDTvLPuja/IgfjUjY29h7xITE4i0xMkasNeQDKwA9CKFChJKSMAubl760xi2nO8hrzfyPlZI4zcK5f8X6Y1wTI7xWMf5vyFRWP7OcRbEoUugcgcrf5tPrQoUsbWytdhvl2JrLs2BwLrG/afvdWfs92W1q09y58d1hzk5EECY0Gs6DlFW4PQoUJUuLpHEoikYGQtA5I81Z72mYRUNu8qJ4yy3CRqSApWfQA/TyoUKnQEicKnaTQadx96qi5lPIjzBn6H+9Sux9i2sQ2QYjK54K1k/iHIoUK0cpIaSCstCAXgOF7qd/2Yv/jp/Qf70ra7Mm+1iB5xbn8WoUKRfHz8/ILTjZlN/XzKk8L2b4ZT42uXPVso/wAoB+tSdrc/CINLCH+IZv8AiJoqFDuqZXauKJbRwM0YEMZunhXUqbFtfNFCt7FYNVPaPZs4k2bgYfdfwt8xoT7ChQqyKrlj0Pjmoy0MEozb4ZJfD7x4rBqExdrOo0Dh1zwOupze8Gi2x2hq1kiwHW4xiWA8K9RBIJ5fWioU2ip45QJCM/LwSKoqpoSYWuy0z18VVNlbMfEXMimJ1ZjrHEknWTzrXdmotq0ltJIRQo6mBGtChQ20XFzg06BX7LGFpeNSbLu9i2AJgAdSfyANVPa++wVioxEAH4bVg5/PxXWy++WhQquhgZISXBX7SqHxABp198LKt394rObN3BvPyfEXS5P8ohR6Uli98sS4IFzul6Whk+o8X1oUKc7lnLxzSF08nPwy9FD3LhY5iSSdSSZJ9SdaTU0dCrVQjo4oUK4uItaFChXl5f/Z"/>
          <p:cNvSpPr>
            <a:spLocks noGrp="1" noChangeAspect="1" noChangeArrowheads="1"/>
          </p:cNvSpPr>
          <p:nvPr>
            <p:ph type="pic" idx="1"/>
          </p:nvPr>
        </p:nvSpPr>
        <p:spPr bwMode="auto">
          <a:xfrm>
            <a:off x="684213" y="1052736"/>
            <a:ext cx="4205287" cy="4206652"/>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028" name="AutoShape 4" descr="data:image/jpeg;base64,/9j/4AAQSkZJRgABAQAAAQABAAD/2wCEAAkGBhQSERUUExQWFBUVGBoXGBcXFx8aFxwYFhcXFxccGBwYHCYfGBkjGhgYHy8gIycpLCwsFx4xNTAqNSYrLCkBCQoKDgwOGg8PGjElHyQsLCosLSwsLCwpLywqLCwsLCosKS0sLCwsLCwsKSwsLCwsLCwuLCwsLCwpLCwsLCwsLP/AABEIALcBEwMBIgACEQEDEQH/xAAcAAAABwEBAAAAAAAAAAAAAAAAAQMEBQYHAgj/xABIEAACAQIDBQYDBAgDBgUFAAABAhEAAwQSIQUGMUFRBxMiYXGBMpGhQlKxwRQjM2JygpLRU6LwF2OywuHxJENUo9IVc5PT4v/EABoBAAIDAQEAAAAAAAAAAAAAAAQFAgMGAQD/xAA0EQABAwIDBAgGAwADAAAAAAABAAIDBBESITEFE0FRImFxgZGhsfAUIzLB0eFCUvEVM0P/2gAMAwEAAhEDEQA/AMW9KTYzzo5oR6V1cRAU4wGzbl9xbtKXc8h0HMk6AeZ0p/u9u3cxbwvhRYz3CCQs8gBqznko1NbFu/u1ZwtvKiRMZiYLsRzuEaHyUeEefGgKqtbALalHU1I6Y30Crm7G4duxFy7F25oQY8Cn9wHif3z7Acati3OlObiyap28+/SYZjasqL17gfuKfONWbyHzpCDLVv5n0WibuaWPPIKe2jsixiP21pX8yPFr0Yaiq1jOyuw8m1cuWp5GHUfOD9aqN/tBxpae9C/uhFj08QJ+tXLdLfk3QVxKd2QJFyCEb1n4THPh6Uaaeqp24mu7h+ChBPS1TsJbn2fcKvY3srxK/s3t3fKSjT6Np9ahcZudjLQl8Pc0+7Dj/ITW4rHKlBVbNqzD6gD5KMmzIj9JIXnS6jKYcMpHJgRpJPPzmuSNOP8Aryr0bcshhDKGHmJ/GqN2gYzB4ZAgw1h77jQFBCLPxNlg8ZgevubBtLeuDAzPtQE2z903FiyWWUUVI4LEFioNhLiknguQkgSYdYiBr0FXPYO6Wz8dbz2XvIy6MhcFlJ9RqOh4GjpqhsIu4G3VmhIoDKbMIus9B8/rS6Ppz4ddOn4/jWj3eyS19m/dHkVU/wBqaHssAEfpD+c2G/IxQ42hA7j5FX/ATjh5hUJzPM0iTy6VfG7M14fpiT0ywflmmlD2UMeGJX/8f/8AVT+OgH8vI/he+AnP8fMKi2hTq3pqD09f9aVdU7Kj/wCp/wDb/LPTley9f8c/0D/5VW6vg/t5FSGz5+XmFV7+Om1BB/7VBl9a0f8A2aJzvv7KB+ddW+zOxzuXW91H4LVba6BvHyVv/HTnh5rMLvD/AF/qKSDx0P1/71r9rs6wg+y7ern8qc2tyMGvDDofWT+Jrx2pCNAV3/ipTxCxkZMvFs8iBplywZ1mc0xpERNHh8K7/Art/CpP4VuFjYGHT4bFpfRF/tUgigcAB6VS7a4/i3zVrdkH+T/JYts/c/FuRFh4/ehf+IirHg+zm+dXdE/zH6afWtIiuaEk2nK7QAIuPZkLdblVnAdn9hPjLXD56D5DX61Y8Pg0RcqKFXoBArtngE9BPyqpYjtAYIty3Y7y39o95DKehGT5Hh6UMN/U9aIO5phpZXELVY3r3ITEzdtgJeHPgHjgGjn0b8qktg70WcVohKuBJRtGjqOTDzFTS1W10lO++hXXCOoZzCwy9hGDMrqVZTDA6MD5/wCuFNGUoZ15fjrWv707rDErnSFvKPCeTDjlby6HlPqKy/FWGRirKVZTDA8QRyrQ01U2Zt+PELN1NM6F3VwRLiTQrjuKFEWCFsVBmpvdjdhsZcgStsEB2Ak68FQHQudY5ASToKabE2M2JvLbQxIzM0SEQGCSBxPCAOJIA1Nbxu5sBMNaRFXLlEAGCRMSWI0LtoWI04AaAVRX1gp22H1FEU0G8OeiPY+wbeHtqiqFCjQDULPHXizHmx1PkNKeNbqpb8dpC4Q91ZUXL3NjPdpH/GwPIcOZ5Vk20Ns4jFuO9uvdLGACfCDw0UeFflSiDZ81R8x5sD4pm+sZD0Gi61LtA3ntWbLWVuMt54EWiMyrOuYn4JGnXWsrtbQW3Pd24nQMxzN76BT6ADhzpddntfCm0A9yRbdFA1OiK6E6GRlzHiD4uBqd/wBluKC5g1ot9zMfxiJ+nnTmFkNIzA52vNBPdNVPxNbpy4KP2ZtEOXYJZtuIb4M7PxLwXbThwAY6860rd3YPd2w1/wDWXSc0sF8APBVgAaDieZ9qjdmdnVhURrmY3RkYlSQAykMQF1B10M+0VbFQzS2sqmv6MZ7ffJN6OlezpS93+JYUsq0koilQaUFHOTfbG1Ew2HuXn4W1mOp4KPUmB71gG0NoNeuvduGXc5mP4AdABAA6RWndr2Py4ezaBjvLhY+a2x+GZlPtUR2Vbt57jYm4vgtytuRoXPxEfwjT1byp5RYaenM7uPu3ikVXimmETVXsLZUNasSA4z94J4m8mQqDH7REy+HmcwBnie7WJfC46zOksEJB8LJcOWQftJMMD5VO77dnvclr9ggWCSbimZtzzECWSeXESOWop+J2iWul1JjPnUE6TIMwNASRJjrTJj2TxktNwQgHNdBIL5EFeglFERTDYW3rWLtC5aM/eU/Ercww6/jR7f2wuFw73iJyiFX7znRR7n6TWU3TseC2ei0+8bhx3y1SmOxlu2ma66ovMuQB9TUE+9Oz5/a2Z6jT/MB+dZhicRiMfeLO2d4La6IiyBCzwElR1MimOJwLo5QiSuhjXQgEHTkQQffrTuLZjQOk7PqSp+03E9BuXWtvwVy3dGazeLDqtzOP82aPpTsK/UH1EfUf2rC8F39hxcti7bYfaCkaeciCPXStl3V2ycVhluMAH4MBwkcCPIjWOXDlQVZSGEYgbjzRtLVibokWKf5zzU+o1H9/pXSXAeB16c6UNcOgPGD60uyTFGaKK57uOBPodR/f60BcI+Ie41H9xXrLqM0YFGsESDRkVErl1zQrqKEV5dumu0bTtadbcZ2UhcxgSRGsA/hWbYq7fsuEFqGQDN4SwZSIAfQwDB56megjUgKQfAg8yD+dGU1QIrgjJBVVPvrEGxCzLF4buGW7ZLLcQLeKNOZVbXK2mkfCfIgnjWpbN2gl+0ty2QysJ05HmD0IOhFZ/v1hcuKtBVOdlgNp4vFAA8xMGdIYcqk909tWrVo5MO5WYe9bUd27KNWVC+cjl4QfyBtTHvoWvGvv2Eup37mZzOCu9Vre/dUYhe8tj9co9M4H2T59D7cDU9gsal1A9tgynn58wQdQfIwRTilLJHQvuMiEzkY2VuE6LEARzEEaEEGQRoQehHShWsY3c/C3Xa5csozNxJGp0j8qKnI2lHxB996THZz76hM+z3dP9GsguP1jEM/8cfDp9m3JHPxlzyWne/O9a4W01tGi8yE6am3b4Fz0JJCrPFmHIGnO9W8K7PwhcCX0t2lOsuRpPMgRJ6x51jFy8zF3vE3LjkXLrNqBPwhtdddQgiYXgF1ppYDVyGeTS+Q5/r/FGWUQt3bdUyNrOQ95jbQ8DBZo1JyLILGSTJIBLSTrXD4lVUpaU+KAXf8AaRzCgaW1bmBJI0mK5Nw331IVjoCzBUAAMAmND8h5UpYe5hb6syZXXUBhoQZEj7w4ww04Vo+CWjMqb7OcMz49BrFsPcYctFKAkdZeJrYEFQG52wzZtteugC/iIZwJ8KgeFdecanzPlVjWsxXTCWXLhktRQxbqLPjmuMlK27VCKOaBKMJXQWlUtVyg1pa4JVgDBIIB6GNDUVS9xCyLtAxi4vaVixbuDKpS0XGuW5cuQ2vMjw8OYrVdn7LSzbS1bGVEAUDyHXqTxJ86y/dLs6vLix+kKVWy4YMp8LFCGBBPEMQB11MwRWgb4bxfomHdlP60oxQdIAGYjmAzL8xTSrAdu4Ije3u6VwOLccrxa6qPatvOqp+h22BdoN6D8KiCqGObGCfIedZaBUjZ2NfvI98AsolndmAJJPiPiMnxEieZqOindNC2FmBp7e1Kp5HSuxO7uxT+5e32wuJBWMtzwMGMLJ+Ak/Zho8WsAmnm2N/8Rdcpct21VSQbLITqJUh5OpGo/Kq5hMA905bYzGJiQNNepHT8KmLuEXFW1Ksq30ARluNDv4UCwWiSWkCeRALCFB86KMvxuGa62WQMwA5J1sjanfXe6SxatW7kd4UB0RZJkk8zEcADGlMtr7auC/cRCLSK5QKEU5Qpy66TymPYVP7kbGvGxdIssPHxYBSxUBcoBgnKc3lqeYIpTeHYQvA+AJiFIMkZWdYgqSdJiCGM8ImDpRvYxKWn8oxsEhhxsOfhkk8a+IiyEZXuXHyJlQd04EEkZpIXKZzKREEFRxrRNm7LFoGNS0ZukgRp/wBdaqO6+4FzDYi3ea4hC5yUg5hmQqIMxOok+XOr0DSeuma4hjDccfFM6ON4Bc/XrRZaLLR0WalqYIqGWkxilnLmUnpIn5V2GqRBXVG7b2e7KGtM6spJIRsucERB1iQYM8dCOdVy1tfG2MxNp71scrgKkaAyLhHDrnBg/a5VdwaANER1GFuFzQQhpIS52JriFTbXaKpMfo9wkfEFILL/ABK2Vh8o86e2t/cKTBZ1PRkOnXUSKldo7As3h4kU8xOhB6qy+JD5g+1VvF7gqx8F0qT9m8ufh910KsR6k0Q00r9QW++9DuNUzQhyn7e82FIzfpFqBxlwOPCZqL2v2h4eySqA3XGkfCs8pZhPyBqBxHZ5is3g7kjzuMffW3/eiw+6G0LawqpmmAxuyqAA6qscfWQI+GTVrKelvcvv32VElTVWsGW7rpjtfeO/duG45CZbd3LaWfADbYDMdJY6HXWANBNSew9t2sPs60zsMyhoSfGxZi4CjidHWTy1pLH7lYq3h7l27ettktXCyAHgEbg0D1iAKqtnCPeVURGuN3QYBRJGS89rh0ykEk9KYtZDKyzTkDwS5z5Yn4nakcVJ7rb2XbeIZ/iLlnZRMMNWYRrqoEqdSApGogVsGBxa3UV0MqwkfmD51Qt1d0/0b9bdAFxlgKDOUaTJ4FzzI0A0kyY53X2l+h458MTFi7cKqOSXdGSJ4K6EadSAOBkGsiZOXGPVo8f8RdNI+EASaHy/1aRFCjihSJNbrI+1nabNi1CtCWlKLB1zn9qRBkfZX29ap2Fx1yAqgOq65SgYe8ifevQt/d7Cu3fXMPaLr4i5QZpHNjGvDnWAX9vOwIVbSITOUWkPPT4wfpWp2dO2SLAxv021WaqYy12InVKqLb2yf0RyyMcxtMwthVEnNm7zWSZjKAFHGdJvcq+2Ivrh1Rltg5ot3HCDKc5FyWIYNljUHyA5Vxdv4gOri9cLIcyy5gGZ0B0jyiOVP7O08QbRdHZbjvlHcju4RVm4f1YAGZmSTzy68KOkaS0gfdUMIDgSt2W1PHj5VW96d9LeFcWUHfYhohAYAnhnbl6e+lVDYW6GNvw1xrh4EG87d0OZlZzXjHIQnVjwp9c7J7q3hcTFeKc2Y2tQw1OgaCJ5cIMa0jbTQRv+a+/UnpqZpG/LZ4qV2dvhZa4e9vPnUHwi33doSOMZmZjB0kxrMVY9k7asYme5urcKgEgHUA8yDVf2X2XW0uG7dv3HZiSyqAiNmJMEHMSJPM1dMDsy3aEIoXQAniSBwknU8frVFTuP/Mk+norYpJbdMALgLXWtOwlJlKBsr8d1yprGN+94c+0roaTZRf0chTrlIlys6Zw5kdcgBraVXrXmrH4vvb1y7/iXHf8AqYt+dNtlRgvc48B6/wCJZtB9mgBPTs3EKjiyWu2XIlrQJVo1GcDxKRPwsBwNRt5WBOYFSOIIg+UjlpRAxJHGOMx5+x09eXOpOwvf4e4JLXbJFxZJJNmCLoE8kOR45AuetPtEo1UUwmu+4IUNHhJIB6kcRHvVlwF7AjBMl1f/ABHi8QUli0+Ao48OWOpj1mofAbHv3zlto9zL0nIs6mSfCgPnFRDxnfK3NTMdrWzvyU7uXvhfsXLdme8skxkb7OhPgPI+R0Plxq54PtFwWIhXJtzyurC/1CVHuRWbPsdkYFL2HZ1YaLeUMGB0jvMoJB6TT2/uy905oWw7HxJcdVtsx52mnmT8HKdCeACnpYJDiOR5hGQVU0QwjMda2VWB4ag8I4V0ayTdrei7gXNtiL1oaZVuBlBiQbbAkR1H50Ntb54jESM3dJ9xDH9TaE/QeVKzsyTHYHLn+kzG0Y8NyM+X7WkbQ3kw9nS5dVT90GW+Syahdq7+ILY7gF7lyVtSp1OoJA0LAH5nhzijbK2G90rC5s+qoDDNr8Tf4drj4zxghZOo0jYG7CYf9Y0XL5EF4gKOSWh9hBw0qUtPBT5uNzyXop5qjJosOaqOz9lXwwDWGhlJYlDm73MWksCARoBo1aBs7P3S958ca/lMk6x5ml6r+8O+1jCSpJuXf8NOI/jPBfx8qofJJVENa1EsjZTAuc7xViqH3q3iGCsd5GZicqLwliCdfIAE1QcT2hYzEtks5LAPMakAfEWdh4VA1JAFL7vbs3MfcW7de5+jWtFdic91hGZgW1ALCSeQAUcCQQ2gEfTnOQ4IV9fvehCMzxViwm+zQoud0LrKpyF8rBnUMAF1PMCDDHXyBnRsc3V/8S/ezrkAyWv6ZzN/MTw4Ck9kbmYbDXO8RCbhk53YuwmZjNwJk68damwtBzyR3+SLdf45IiFklvmm6b27RtgAeJBoB9oAdANCB8/WllcMJBkV3SNzDycynK3Xkf4hz/HzoTXVEaLrEYYXLboeDqV/qBH51ke5VxluWQQRDX7R8jkS6AZ81f5VrdvFeLKwynlzVvQ9fI68ePGslx2JOExOOyr40vLctsdVU3M6kFZ1lLpg/uCeVNdn3LXx8wPx90qr8nMk5H9/ZX++4AZ3hVGpZiAAB5nQDzrMtvbQGIxANvwi9EXDIJuIxRGnigGVVHQMSdSQI/ae3r1+Dfus8aqpgIPNUWFB9BVkwe6Fy/sl2Nsi9butdtgiGa0VXMIiQCQzAHiQORplHE2mAc865eKAkmdUHC0aZq77C34sXcPbe7cVLhWHUmCGUlW05AkT70Kye3slb4F3vFQvqQQPi4MfQkE+9CqHbNgJJuVMV0oFrBXPf/tEa4rYbDKRauAqb50FwfbFqdMuoGbnPnJzOP7V3iEZTlbiunGQNSYHuSfenGywBcDETkDPB4eBWZQfIsFEedM4IGQMwsQMkjpHXKLZ+CN1wqzJiIEmT8IAkak6DhrW77vbq2cJaRQiG6qgNcKyxbixBMkDMToKrfZvuf3KjF3iDcuCUXkoPEn98yfQfS+K060l2hV43bthyGqbUNNhG8cNdEM2tLJA1pHvAKO4/ClaZkXT5ADSgpDDtp50rmqSFIzXXdCiuLRA0y2ntqxYE3r1u3/G4U+wJk14AuyAUSbalR29+1xhcFeuniEKr/G/hX6mfY153BgRV37Sd+ExpSzYk2LZz5iCM7wQCAdQoBPHjJqkciIHEGddImR01keeg860dBAYo+lqUpq5RI/LQJTD3srhsquAZyuCVPkQCDGvWjwt1kdWQlWU6GYIPIzXDJEazIka+ZGvQyOFEBR6EUrZxb3rgHc2muMQo8LDMx0BKK4SSTxy+ZradibMGGsJaEeEeIgBQWOrGBoNazjsx2WLmKNwjw2Fn+d5VfoH+lamy61ntpzdIRDhmn+zYuiZDxUHtzdHDYqTctw5+2nhb3j4vcGqdjuydxJsXVYfduLBj+JQR9BWkstGoihIquaIdF2XJHS0kMmozWP3NzMYhg2C0c1ZSD9Zqx7ubhOCLmIyL0QDOwPInNKA/wAreUVfwK4y1a/aMrhbIKmPZ8TTfMprg8CloEIsTqTMsTwlmOpMCNacUIpLFXgiM7cFUsfQCTQBJcc9UxADRkq1vLvLlL2bV63bZVOYkjMCynLGukEqSYOhPAgTlOHsG60ZlVmk5nJ4+wLMxJ4AEmnlxEvW719nJun9aVywAWvBSJPxAq4II4RFXrs0wYQYhSELpcAzAa/DqJ4wCD9a0oDaOEkC54++9ZxxdWzAE2HBcbt7hTPegrZ0lTpcvEGR3gE93aHJJknU8BGi4e0AAoAAAgAaAAcAByFVzau+2Hwt3urpYNlDSFkQZjh6UjtLtDs2EzNbvSeCsmQkcyM8SBpPPUGI1pRKKioIJbkdOSYs3FOC0Ht5q5wsdT9KRuGqovaJYVkF0NaD8C2oHD4ivAa8dRVnRwRIMg6gjhrwoSWN8f1Cyvje1xOE3RxRgUUV2DQ5KuKBtgiCJFUbbG7Npsbde6pdWS0wBYgSouKcxWGYQF589avYNUffnE4zvQuGQZQozXPATMkkZXPACNYPOi6Iu3ha02uOxBVYbgu4XSuGwltDNuzatzrKW1U/MCfrUzsPGQSrn4oIJPPpWWDe/F2WKvkY9LloKY8smUxXb9od8jW1Y9Yuf/tppJQyvFr370uZWRt4W7lP7S7LLhvXDaayLbMWUFASAxmPQTHoKFKbJ7V1FlRfQtcE5iqkDicsfyxQrt69uVgbKNqN2dysvuuSSSZ8/wDrUtu7ZY9666sts5efjJBXTmBlPHQaTpNRJapvY5Pe4awNBcu2meI1L3FywYlfBlOh506fkEtbqtx2Thu7sWrf3LaKZ4yFAJPnTtmpR1pFuNYguLjda1gFgEBxNALrSJ0ru29SurSE6Vq4xW0VtW3u3DCIpZj5DjXIeqv2nXCNmXQNJa2D6ZxVkTd5I1h4myFlOBhdyWf7ydpuKxTEW3axZ5IhIYj99xqT5CB61VLl5m1Jk8J5n1POuu7YpmjwqYmBxbqeJ4eceVJD51sI42RizBZZl73PN3FGKBNCPKnGz8MHuKp0XVm/gRS78OeVTUzkoBNw1ObeCuG4tsIxuMQFSCGM8NDyjnTzd7Zj37wCWjcTNDLEgK3hOugDBSSDI4TyrW9zt0hg7Yzu1y7GviJROotgwB6xNBVVWynGevJF09K6Y5ac0tuhu7+h4cIYNxvHcI4ZiAIHkAAPYnnUwRSk0mxrKveZHFztStNGwMaGhctXJrstRVG6tCIUcUYoiagurgiofe1owOIP+6cfMR+dTJNRO9NrPgsQv+6c/JSR+FXQn5je0eqjL/1utyKyPd9BluE83w9uOua7nj+m2asO6+PuW9nYvEWzF03ZmAY8KsTB0+0arGH2kLduyFMkXjecDQ+HKqLPpnP89XDcoKNk4ks0DNcJPGItoBp+VaeqybcjiPVZukzfYHRp9P2qHjca95i9xs7nixmTJ58oHCBpFSGHxd3FNYstlYI3PQsNJLnWSFUKDHAAVDCpDYmM7q6HhTAb4jAiNeHMiQB50Y5uWQ00QLXG+Z11T/e5ouqv3UEiI1YsTpJyiI0nSrt2W7bZ7RsMc3diUMycswV15CVjyPlVF23iFdAzd2XZgQUEMVynOW0BjNlChpIytGmpsXZNhib919cqpHlLkR7+A0BWMBpTi4eqPpXn4kFvH0WqzXSmklNdA1lFoyEsDWe7wbfu4bE3s1sXLSspMAq6rd+FgZyushhrBkRpxrQBVY32wi3DYRuDPlOvJ0e3+LijKJzRJZwuCgatrsF2mxChsbhbWLtAghkYSCOIJ5qT8LaQR5QQYrOtpYBrLlG5GAYIB6ehgjT8RrUvu/tJ8LeayTmGYjL1YdJ4ZxEeeXqam9q4Y4m33lghmKzlgEOnGCrCMw5SNNR50/jvA7CT0ToUleBM24+oaqhzQpwmMSP2CnzDuB8s1HR+fL34oOybYK0GcZvgHif+EcfQnRR5sKsm4eHN/allmEwzXT0GRSyx5BsoHtVfD5LUDRrhk/wKfD82k/yDrV07ILJONduS2Gk+bOgH4Gqap2GF7hyKsgF5GjrWwGkLhpZmpFmrGtWpakiRRqK5IoZqkrkoD5VQO1XeFe6ODt+Jzle70RFIZZ6EnKfT1FXDbW1hhsNdvnXu1JAOktwUe7ECsK2jjHM52zXLpF2606nNqinoADm/mH3RTXZtNvH7w6D1/SV18+BuAan0TUYphbNsfCxBPWR+XAx+6PdGK6zVya0qz6MmpndzCeI3nMW7YYNzLZlyFQOfxqD/ABAaTIisJhmuMFWPMkwoA4ljyA5mrTbxVhbNqSHtBjZ0zAgPbm4bikeIMxzeGSuRSCYg1SOysrI2535KU7MdrqMVcsqoRLiSsmXJtmfG0eIlWJ00EaCtRFefdk7Q/R8Ul1TmFu5M8ygMN81n51v4bpWe2rFhkDxxHonmzZMUZby+66Jrg0GaiBpUE1CKgTRiuWNdUgjFE1GrURNRXVw1U3tI2+trDmwrfrL2hA4i3PiJ6TGX3PSrfduAAsTAAkk9BqawXbW1GxF97x0znQdF+yPlTTZ1PvJMR0b6pftGo3UeEan04pu9ogBipCtOUnQGDBgxrB00pbCY7KrIS3dvGZQeY1DATBYEc/P2W2XfB/U3DFu4fZLh0W4J6cG6rPQUyv2irFWEMpII6EaEexrS65FZnTMLu/h8sGQyngwMg+R+63kda7wcElchdmGVADHjJAB/e5iPP5cYfGsgYKRDCCCAeMSRPOBE9C3Wjw+PdGR0KqyEZSEUEEDQnw6+8103XBZTuz9wMXdaDb7pebOQI9hJJ9vetU3d2HbwdkWrevNmPFm5k/kOlQ+5u+AxilXAW8gkgcGXhmWeGuhHLTrVpFZeuqJnHdyZW4BaiipoGt3ked+JXc0YauQaMUtR9kspqo9oWJyW1f7hR/6b9qrYpqkdp7/qLg/3a/W+n9qJohedqCq8ondipu/WB7vE5lPhujMI0AZTrH0PPj6U+3b26FcFiAt3RjyF6NZgQFuDxfxFhTvb1oXsIw4G2WZesWmYHj1tyfYVSMPiAshhKNoyg66GQROgYHh6kcCa0kbRLFgdwyWfkdu5cbeOa0u9s7COxZ7S5jqdOdCqdb2piFAC3bLqODNcRWI5SHcMDy1Hz40KH+Fk4P8ANEfExcW+QT/f/dUYS4htybeRVEkkiNOPTN8syDmKn+xvD6Ym5Gh7tAfTOW9tVp12s3v1FtVMP43052xktup8j3gP8lKdkrj9Fu5RA7wcTJnIC0nTn5D34miSZ0lBidrp5rsUQbV2HvJXhmpE611cakC1IgE/a1dmipI3KBepWVuFU/tNx0rh8OTC3Ga7djj3dkZiPXiR5rWV4rEm47OeLMW9J5eg4e1XLtDxpfFXoP7K0lryBuNmb/KSNKo4TQcyTwA9I9Zk/KtXQR4IW+9c1lK5+KY+HgjmlcPhmdsqiT+A5kngFHMnhTjZOxbuJui1aQluc8FHMufsgf8AQSa2XdvdOzhLJtwLjXBF12HxA8VjknlXaqsZTjPM8lGmpHznLIc1j20/1RawoIymHbncYaz/APbHFRz0Y6nSPzHhPnHLp/erdvhuicM549yf2Vw6x0tXDyjgrHTgCelRuIQYIIPQ8avikbI0OaVRJG6N2Fy5rfd3cYbmEsOeLWkJ9coB+tYGprZuzrFZ9n2xOqF0+TEj6EUt2sy8QPIplst3zC3mFZzrSbNR564as8FoQF0DQLVzQNespgIBqK7eABJMAaknhFRe394beEQFyC7SESQMxHUn4VHM+dZvtvb92+y3b8m2M6FbbBrYFxHTMpUkZwG4Nxj1g2nonzZ6D3ogqmsZDlqfeqnt5N90v5sNh5ZWS4GfgGItsVVBxInn/wB6puD2Jnw73u8AygkLHHL1PAE8h+PKMsYhkYOphlIYHoQZB1GtO9pPZeHtg22Px24lQ2sm233OEKdV4SeNaGKAQjDHos7JUGZ2KQX8vdkxYU/22+a+7aeIKx9WRC31JphQbXX/AF9aJtndC3ysgAKH+tKGWjC+VdXFaOzVj+nrrxRwfkD+MVrs1h+7OOGHxVm83wK+VjI4OrKTHHQGfatuzVndrNIlDuYWk2Q68Rb1pRaUFJIaUU0nKbFKA1Qe0tv1d3yS2P8A3VP51ewazbtGvSt7zdF/pj/40bs9t5x74pdXm0JSOxsZJuIfEbbIdejounzVvnVP2rge5uvb5KfD/CfEp/pI+tSeCvFcXcP2WuNbP9Xh9eAHvUlt7ZZupnTW4g0H3lJkgdSDLD1bmRWgaRHJ1FIHDHH1hU+KFdBuk0KMQi0HtHM49Cxi2llQQdBlud8Hgz8RAgdTAqW7KLRSxiEPFL8fJFE+hik+1TATYW8Bw/Vv/CxzofZ1A9HNKdlrfqb3WbX1sJH4Uhe4OoMuFh4FOo24avP3krm7UlNGRTLam1FsWnu3NFQT6nkB5kwPek7QXGwT24AuVEb07328HCkZnOuUcQOpFUrF9qGIJ/Vqij95ZP41XMdinxV+5ecgZjmYngq8FHnAhQOJik8Xg4cKFMmIQHM/lnHJz90cOlaeGhiY0Yhc8VnptpSvJDDYeakEtvftXbjuDcu3AwkxLJnJE8BoT5CF6inG7G5tzFHPratg6uZkkHUIOo4TyPWKsu6e5BVQ2KgjitnioJ1l+p8uGms8BebdsAQAABwA0HsKoqK8R3ZF48ETS7ML7Pm8OJ7UhsbZVrDJktLAJljxZieJYnUmpIGm6caVakD3FxudU7wNaMLRYIXrSupVwGVhBVhII6EHjWdb27gMvjsA3Laj4ON22BJhJ/aJ+6dRyrRZrpTVsFS+B12nuQ1RSsmbZ3ivPowk3FRWDFiAOIgkxDSJEc6uewt4Ds/D3VRO+hw5YkIozC0oKgFi4IZCD4dCelRG38eLeLvXAAbju0A8ET4QdCPGw18gep0YYbEm6r2gQrXAIUIArOjLAmdCwHICSqjma1D2CZgxDLJZljzC84Tnmp272qYknw27KjzDH/mFFa7U8TPiSyw6AMP+Y1TmUjjy46cPXpQiufBwf1C78bPf6ytIwfauv/m2CB1R8x9wwH41Ztl724bEaW7ozH7LeFuugbj7TWJUGFDybMhd9OSJj2pM09LNTW9u2/0nEOzLBViqmT+zWQBlPCT4p86hw5EidGiYPHXSetOMNtK6ghXZR04/KeFJPdDR4QCAZMklieJaTxo9jcDQ0aBL5H43FxOZSNHNHXdvEQrrE5gI8iGBB+WYfzVNVoIRHCuWuD/pS+z9lXcQ2WzbZyOMDQT1PAc+NXjYXZuqw2KYOf8ADU+H+ZuLegj3oeapjhHSPdxRMFJLOegMufBVvdvdu7jH0GS0PiuR9F6t+HPzf77bGs4S5YVLZ7tkYN4jmJB+KfvCQenARFadYtBVCqAqroABAA8gKrPaJsg3sLnX4rJL+eSPH+AP8tK4690k7b5N0snEmzmxU7rZu1v2cll2IthSQCGHJhzEA+xg6jka2rdfFG5hLDNqTbWfMgRP0rExe8JXiOI14Hr7jT5dK3LZODFmzbtjgiKvyGp9zVm1bYGg63VOyAcbiNLKSBrtWpBTXams8QtCQlZrKt8ZvXMi65r5H/GCf4QDJPDQ9DWp1ku2drLavMiAubBy5zEEjLmJ6eMHTr70z2Y3pkhJ9pm0YBUG+02S9dZI8TXOIkQzT6g6D5VYtn7UD2ww4nQjoeY9OnkfI0vY7PL960lwCx+sUP4i6P4tROVTrETrUlsvs3vW5JNoZhBAZz9CIMcjx9KZy1NORYuF0qjgmabgZKNbBoxzG3bYniWQEk+ZjU+dFVtG6F//ANSFHIC0IA5DjrQoT4xn9/X8In4d39PT8qW3k2Z+kYS9a5shy/xL4k/zAVS+yPFllxKnkbR9srqB7BRV42Ltm3ibQuWjIPEc1bmrDkRVI3fxCYLaeIsuQouMVU8BJK3bYPQ5bhHtQsAcYZYSM9fA5omTCJY5b5aeOi0AvWVdpW8hvXP0e3Pd2mhiODXBxHos/MnoKv29W2f0bDPcAl9EQfvvoPYcfaqBujutbxZa5cbNbtNkyAmXcgFnYzOUk6RqY8tbKBjGAzyaDTtU6wvkIp49Tr2KJ2Jhr2I8GHt5QP8AzCdF08TEx8ZnjqQNABqa0DYG61rCKMoz3CPFcI18wPuj/RqXsYdbahUUIo4BRAHsKJjXZ6x0uQyHvVHUWzmQdJ2bvTsXQY0qr0kGpRGoEpm4JVWpTPSYilQKqKpKAamW3dsLhsO94/ZHhB5sdFHuYp7lrMN/9rHE4oWLbDJZnMZ8Ib7bHyUaesjnRVJBvpAOAzKAragQxl3HQKmXbhZizElmJYnqTqT86mN1d3hi73ds5RcpMgSSYOUCfQn2qOxNkRnQQk5FJPiaNS0fKY0EqKsO5E2sRYLGDdueEcyotXVzH90s8DrlPStNM4iNxbrZZaBodK0O0uElt/Yt2yxGJVmHLEWxqQOHeAnxcuMH941C/wD09uNsi4BzT4h0JU+IfKPOtT3x3tt4ZO7gXLrDRDwXoz9PIcT5cazVXFxWd7dsBZhxNti/EKuWQzfy6DUnnQ9JNJIzE4W+/ciayGOOTC03+3eo+1bGaHYoNZMSQQCQMuh1MDymidI06dPyp4Nok6d5cy6SrgXQB/MQD8hRXEz8LtrQcMotE/JQp9zRlzxQNhwTKa5pe7aZTDAqRyIg/wCvOu8LfCOCyhxwIgfTMCJrt1EDOybhT/fpT7YexnxV5bSECdSTwVRxMc/TzpriLuYkgBQTovT+501P4cKtvZnhGOIuXI8KplJjSWIMfSqZ5DHE5w5IimiEkrWHQlXzY+x7eFtC3bGnEk/Ezcyx609FAmjFZNzi44jqtoxrWNwtGSNaqnaNtU2sL3YMNeOX+Qav/wAo/mq1zWX9pGNz4sWxwtIPZm8R+hWi6CPHML8M/fegdoy4IDbjl77lD7qbNF7GWkIlc2ZukIM2vkSAPetpqg9l+y9Ll8jj+rQxyGrke+Uexq/zVu0pcUuEcFXsqLBDiPH0XSE0oBSaGlBSopmVziLwRGdtFRSxPkok/hWO7t7LOMxaKwkXGN+7H3ASSDPViR/OK0LtA2p3WCZZ1ukWvZpL/wCUEe4pHs22ObeHN5tGvmVH3bYgJ8wJnmMvSmdM/cUzpeJyHv3oktU3f1DY+AzPv3qrigpQVyorqaTlMEJoVw19QdSAfM0K9Yrlwso2Xvjbd819WsXjxv4bTNH+JbMq/wAm9BTvfHYTYwLiMI64g5Al0KVDEp8LZY0bUggajSKzxWI/typzh8eUbMjNbfqpP/cDy1FbI0uFwfGbHxH5WYbU3aWSC48D+FZrm8Bv4cYPFzbdSpS832WWYF1dGWVMZvOYrixhsVsu8LzjPaeM7WzKMGPWBDayCQPqaajfF7gC4m3bxAHNhluD0dNR8qlNn7bshSlq+1u2wINnEp3trUcA6mVXyJ51UWOYMOHI6jUd3EeFkUxzXuDsfSGh0PeDkfG6vWHxq3EV0OZWEg+R/Ous9VHYdjEWATa7u9ZYyLSXc2Un7jPEg8dT8zrU/hceHJBV0IjRljjPA8Dw5GlMkGEnDmPeq1NNNvGjELHy7in2al0psNaWXShnBEuS6GllakJAEkwOp4fWofHb54S1o15WOuiS/DlKggH1IrjYnPNmi6EllYz6yB2rvfHeD9FwzMp/WP4LfqeLfyiT6x1rIzd4ImZsxGcj4rjToANTAJ00knUjgBNbXvX9o4hSik5h+rt8ktzGZjwEkEk+Q8qvm6u59vCLmMPePF+nknQefE/SnLHMooulm48PfJZ17X18vRyaMr++artjce53Fy9cAW6qE2LMZgkeLxToznX3MmToKhs/FMtw4gsS1uGBbUlzogM8eBJ8kNbmDWPbZ2LlvXrSMFVHd400nUDLOYgJkghT8RrtFUmYuD/Y5LlfSinDCz2eailuh2N28xcsxlZ8bNoZJ+ymvHjyA5hLFYkuRPAaBRooHRRyH1POaQVqeYYAwEQ3HiTnjKD5LPi5ak+1NLWSi5KZn1pXD4ZrjZUUu3GFEnTjw5U8Z766Si+U2h9KTa+8SxtnyhGJ/oBI94r116wSucW0y3CtzkLYMlNTJFwaWz+6MwM6jgaVw+7V66JtW7kfvoVn0bgfpXeyd53wxJt2rGY/aKHNy0BDCBpyqfXtQuc7Ceucx/wmhpHTN/6237/si4W07h8x9u77ppgeza+0G6y2xz1zN7RpV+2Psm3hbQt2xA4k8yeZPnVJxPaHdcQps2vOLjsPTw5abbK3txQxKW3uh1d0BzqBAYieABU+VAzQ1MzemQByTKnno4HdAEk8Vpk0eaka6mkxC0CVBrHtqI+Lx9xU+K5dZV/hXwyfIKsn0rSdt7w28Pbdiyl1EBJEliPCI4j+wNQfZvsfLbbEvq9yQv8ACDqfdh8lHWmNKdxG6UjqCUVrRUSshaes9ituytnLYtJaTggieZPMnzJk+9O4rlTRzStxLjcpq1oaAAuhSgNMMdtS3YQvdcIo5n8hxJ8hVB29vXiMbNrC23Fo6FgILjnLcEXynXn0oiClfMeQ5nRCVNUyEZ5nkNU53ivjaO0LOGttmt25zsvDrcIPkFCg9TWl2UAAA0AEAdAOFZxujsX9AZr2JZEZlyKGcKACQTqeJ0AgA8POn+0u02wmlvNeP7oyJ7s3i+QomogdKWxwi7WjXr4pdDM2MOklyc46dXBXt7wHP25/Kq9vFvfYw6kPcKv9y3DXfSDok9T7a1mu1t/MVfBAYWlP2behInSWnMfmAelVsCr6fZNjikPcEPNtO4tGO8q33t+kLEjBWGHW7L3D5ux+I0KqQFFTX4aPr8T+Ur37/YC4GtHQoUSqUCTR98f9cfmKOhXl4JS1jWUyrMp6gwfmsGpfC75Yq3xcOP3xP1EGhQqD42u+oXREc8kebHEdimcH2jDTvLPuja/IgfjUjY29h7xITE4i0xMkasNeQDKwA9CKFChJKSMAubl760xi2nO8hrzfyPlZI4zcK5f8X6Y1wTI7xWMf5vyFRWP7OcRbEoUugcgcrf5tPrQoUsbWytdhvl2JrLs2BwLrG/afvdWfs92W1q09y58d1hzk5EECY0Gs6DlFW4PQoUJUuLpHEoikYGQtA5I81Z72mYRUNu8qJ4yy3CRqSApWfQA/TyoUKnQEicKnaTQadx96qi5lPIjzBn6H+9Sux9i2sQ2QYjK54K1k/iHIoUK0cpIaSCstCAXgOF7qd/2Yv/jp/Qf70ra7Mm+1iB5xbn8WoUKRfHz8/ILTjZlN/XzKk8L2b4ZT42uXPVso/wAoB+tSdrc/CINLCH+IZv8AiJoqFDuqZXauKJbRwM0YEMZunhXUqbFtfNFCt7FYNVPaPZs4k2bgYfdfwt8xoT7ChQqyKrlj0Pjmoy0MEozb4ZJfD7x4rBqExdrOo0Dh1zwOupze8Gi2x2hq1kiwHW4xiWA8K9RBIJ5fWioU2ip45QJCM/LwSKoqpoSYWuy0z18VVNlbMfEXMimJ1ZjrHEknWTzrXdmotq0ltJIRQo6mBGtChQ20XFzg06BX7LGFpeNSbLu9i2AJgAdSfyANVPa++wVioxEAH4bVg5/PxXWy++WhQquhgZISXBX7SqHxABp198LKt394rObN3BvPyfEXS5P8ohR6Uli98sS4IFzul6Whk+o8X1oUKc7lnLxzSF08nPwy9FD3LhY5iSSdSSZJ9SdaTU0dCrVQjo4oUK4uItaFChXl5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035" name="AutoShape 11" descr="data:image/jpeg;base64,/9j/4AAQSkZJRgABAQAAAQABAAD/2wCEAAkGBhQSERQUExQWFRUVGRsaGBcYFxcZGBgZGhwXHRcfGB0aHCYeGhojHxwaHy8gJCcpLCwsHx8xNjAqNSYrLCkBCQoKBQUFDQUFDSkYEhgpKSkpKSkpKSkpKSkpKSkpKSkpKSkpKSkpKSkpKSkpKSkpKSkpKSkpKSkpKSkpKSkpKf/AABEIALQBGAMBIgACEQEDEQH/xAAcAAABBAMBAAAAAAAAAAAAAAAGAwQFBwABAgj/xABIEAACAQIDBQYCBwQHBgcBAAABAgMAEQQSIQUGMUFRBxMiYXGBMpEUI0JScqGxM2KCwRVDU5Ki4fBjk7LC0fEkJTREc9LTF//EABQBAQAAAAAAAAAAAAAAAAAAAAD/xAAUEQEAAAAAAAAAAAAAAAAAAAAA/9oADAMBAAIRAxEAPwCwl0rpnspJ0sOdcubAnpQRvLvEZLxofDzNB1vPvcTeOE2HAsDqdeXlTbdXdJsSwklBWIa3PF/IX5dT8qV3R3NOIIllBEXT75/+vnzqzI4QAABYDgByoE8NAsaBI1CqOAGgpUmugtY5Cgk8teBJ9gONAmFJqC2pv3gcOSsmITMvFUzSMD5hAbGhHtD3lmlPcLLHhIrXcPIRiJBa9signLbXKDduBtqKr2NcLGnjSR3Pwxh8mmti7LoL6Gy6+dBeWxN98Hi2KwSFmAuQUkUgfxLapu9V12a7JlmXvpPqIUYd1FEMmcgeIyHiw1A14m9WMVoMzVH4rbqxTNG4ypHCZpJiQEjGayhudzZiPwmpECqnx2639LbVxLR4hjhF7tZWVjYug/ZoPhbKfFmN8pY21oCPdPfCfaOMkaIBcFECNV8TMbZRfiDa7EchbTW9F+P2jFAneTyJEg+07BRf3qH2ntbCbHwiXXu4gcqIi3Z3Nz/eOpLE1Qm8O8U20MQ0spJtmKJxEUfRQPa5GpPtQXq/aNs6zMMXEco4C5Y/hW12PoKU3e3zw2OLiBnJSxOZGXQ8LE6GqN2zsuLDLCurzMoZzmtGAQCBof3gdDy146n3Y1tNFM+GZl7xiJI7ZfEoUBgCOJFgbdD60FqIa7FJlwoJJsFBJPQDiaobeftWxeKkPcSNh4ASEVNHZb6M7cbnjlFrcNaC/wDLWEV563c25jmbvWxk6Qx+J2aRiGA4gZrjyvb8+E3FvbHisTczvGwuwlbMFGUXOgOug4c6C6AbGt95Q9gN7o5HijYqkkl8qlhc2FwLf2mUhmABC8Cb1NnzoF1auxehXtC2/Jg9nyTRG0l0RTocpdgL2OhIFzVDHb+LlkucTiCzEAnvpBx05MAB+VB6bw20YpCypKjshsyq6kqfMA6Uq71QmD3oGFxKMQSUZS2XjluCw5XNr6VecOKWWNJEOZHAZSOBBFxQdOvzqLm2cwOchHPIEW63F7af96k2NROI2k6F1LAhkM0TopJKJl71TbQsAwKkWJDcPCSQyPbkUZCTPEkovkRmUMbccmtzcV1BtmKeIugEiEG6jje3wlWtY+tqpftUwbHGNM12VljRmOv1iRRl7W4L41/iJ6ioXYm8c2GkWRGJFrFSTlZTa4Pn0PKgMNu7FjkVp8GGUIcs0LaSRPrcFdbfMg8jSOwt6ipCzEkDQOeQ870/OEfFX2jsubNOgAnwzC7OBya58emljobDKQaaYnZCYyH6VhVZTcieEg5opB8Sn87XGoHWgJGTMAym9xodNa4gGUdD6ChHZG2Xw7WYkofyowgxAYBlIYH/AL0DeRr3015f51qnTxa6Dy6CsoFt6d475o0awFwx8+dR27O75xUgvpGNXPl0HmfyFDqyd7OFXxMzBVXqT/rjV07D2UuGhWMW01Zup5k0DuGAKoVRYAWA6Cmm19uQYVc+IlSMHQZjqx6KOLHyFAG9vamxcwYDXl3oXOzH/ZLw4/aN78geNDk+4eOKPjcTayDvHV5CZmRbs2p0Gl7LmFugoJnebtvIOTAxjTjJMp18lQEH3Yj0qDbtnx5jcfUhyQAwjPhBvwUsRfzN/Sg+cozsCO7LMSCQbLfgCBchRyIv705hwOIjhfu1jeNypMqPE2XL91s2ZR1BHLkaB9szdjHbQkaXI7lz45pCEBOnNrX0sPCLAaaUa7t9jp+kFsUE7hUFlWQu0j6XNwq5V46emtVVNc/G2bS2rZtOl78PIU+2LipI2V45JIVTUyJmsnoBoTrovPpQeldn7MjgjEcSBEW9lF7C5uePnS9qoJN+NokA/wBKRAW+1lU+4OH0PrTLHb7450eKTFtKjizfs9QeIBUA2PCgLe0ftHaUnCYNjkbwvIp8Ut/sxkcE4gtz1tprQ5u12nTYCEQQwwMgLEs2bM7E8bg2AAso04AVvHbiYjD4I4uXLGXIU5y2eNHsAQFBOdycumqqT1NhXD7PLKXuAmoDkkIWAva9iSbAmwF/SgPdudsEuLwzQJh443cEMzMJBb/ZBl0ci/HhyvVcxu2qKTqLZRfX1HP0paMICAg7xurnInsMwJ/iI9KeywYkqrvIqLlspzqCVHADu75vc+9AQx7nzzRfSLwxREAKmKcRMqqAoy8dAFABIUkDhRfuzvBsjCxxJJJCZlbOXVWkVZLWYpIq6C2nKqjl7pQTpJISLFuAuGLG2uY8BqdOlN20A14/kddD58/SgvnfHeDZmLwbq+Osq6/UOSxJuACi/GDf4TpVJHERoSUDnQ6tlB4jkL8tDY8zamsE5Vr9QynzDAgi3MeVKRYNnJ7sZwLXPw8R+/Y9R7UBBt/Au8OHZUssaWZAGCoSTYgtow+zmB0sKjcFP3OV+7e4PxX0a4PDocp5cwOpp7szeaeCBYo5Vt41eGTKy2J0KsbhRYhctwLgnKb02xk6AKsd8OTo6EXB6GMi5a9zfhwFtKCxN1toYPZ6y4iXGRyTNHf6PDlNhxCgnxNISbEkgXPCnWE7c4C1pMNMinmrI9vUXH5Xqs13YxLLmWDEFT8LtC4zEXv1yg30J04a1FTYd0YqysrDkQQbddeXO9Bfu0do4HbOEfDpilUtlYX8MiMpzLdHsSNNfLnVF7SgWCeSJXEvduVEi6K1tCV1PG5HE0wYA8Rel8JhS5FgNCo10F2NlHlwPsDQEuC2S06/SIpk7zIC6EDVgoDgcgOVrG51o17L5p43miklXu9GVCeLm9+61BXkSACDyAPEO3IxMGFxJxE6l41uFEbKVzE2BfXKygXNr8TwOlXBsbbGAxd+7EWZdSrKquOht08xp56UE6pvY1F73FFw+cyCKRDeFrZiZLFQuX7YYEoR0Y6jiAvfHtTkWRoMElrGxncXBP8Asl5j94/I1V22cY88gaWVsRKxsSTmuTayxgaa9F58hQE+6++Iwck641WnIVwIzlcGWTuxIHcEi2WMC+vOg3G4lWkdkjESMxZY1JYIDwUE6kCksRhmQlWUqV0IKlSDzBBAIIOlcajiOOv/AGoCzs2M644TQYd8R3S/WKjKrBH0B8RAJuNFJsdfWrN3lwbxP/SWCjbvQLYnDkFTiIR8WZf7VBezDUgc9Aao3O35m2czmFInEuXOHBzELewDAiw1J4GrO2f2uYPEIO9L4aXncFkv5Ootl/EB50A5vNhI8qY7DHvMLiPnG32lI5a6W61xsbEZLFTmU8V/6VIl4cJiSl1fZe0uasGSHEHiVI+FTx04DoFocx+EfA4l4Gv4TdDyIPwm/ppQHyhGS46VuonYe2EmTTwuvxrb5MPLrWUCXZBsDM8mLcaITHHfmbAuw9L5f71S29OMn2liGwGEk7uKMf8AiZfs3+5pqw6qCLnQmwIp5tPEjZWylSO3e2EcenxTP8TW0v4izWqV3I3d+h4VUb9q/jlPEl243PO363oM3X3LgwKjIM8hHilYan8I4KPIfM0y7Vtp91s2RftTssQ9Dq/+BWFFvKqj7aNqZ5oMNmyqi96b/DnYui3sL8A/zoK6ixBfLEFTibOVbOBx+IMLqutgQba01Z4izHISL+EggGw63XidDytXckvFVsWbS44W5gXtx4enrU7ubuHLjZ1RvBGLNIbjNl8gNQTwBNvyoHe6m6UWJSTETmWHBwgl5WZQWI+ygCa+ZHkBrwaI77RxSQYHDokSKRFG4ByoLZpJnN2zEkfCdLgC+pMz2mbwrI8ezcIv1GHKplT+sl+FUHXKT/eP7tWJuDueuAw9msZ5LGVvPkqn7q3t5m550A7sbsYTji5FbT9nD3igH8bOSR7CijZHZxgMO4eOHMwIIMjGSxF7WzXsdeVEBahbtA3tGDw5VJUTESDwX1ZVJsXCgEkjW2lr0Av2w77xEDCRgSujZpCTeNWAOVWA+Nhckrew0vfhVZTiaRvrGbMwvlY2CqPtMuixqL8wPTXV0e7hN7sZDcs7WZh96wuVWQ+pYXuWHw0wxe0VYZUjZBe5+szFjqc0hyAu1yeJsOQFBv6LEupxALDkkTtr6vkHvWjLGSCwlma2pdwg8tFzOR/GK5wWGvlZiqgnw5gxVypFwcoJtra9vKindDcB8biSjtkjTWQoraA/CoLqLE+hsPaggMTjMiRZVjHeKzOndqUYCR0QENcn4Dre+vHnTd5wpJisY3tmjfxAH7rcyAfhcWPDW96MO0zYqJiMuGS0eGjSFkFyVAGcN1IIksWPMa8dQSTKW8BJFr6gXHW9uQ4XoFgIj/aRn0Ei+XNWH+KuWhW+kkZHW0v6GO/yrqaMLGl/jfxnyQ6IPezN7rXWFwwYfHGp/fLj9FIoEWWxNiD5i9j8wD8xRJuZvS2Am73uxLGAQ0ZtcX1zISDlItra176053N7Pnx7m0uWJfjkVGKg/dVnygt6Agc+VyLb/YvJF48HKZQOMb5Vk/gYWU+hA9aA23a7TsHjGCBmhkPBJbDN+FgSrel7+VU9tA9zisVDPM6RpJKAuQy3XMwX+sQooULwYVGYjABWMcyNFJc3Drlv1uLdeYFvOs/pxl1IEjgWSRx40vzOpzkfZLXtc+VgSbADi5EC/dclpP4UUZz6sFHmeNbNu7EcSuTIQ5L5QTkzgZVBIRPETmZjfyFN8JFnN7d5IxJykmw4XeVj9kfnzreMmX4FOYXu7/2jDhboi8h79LA9wc6RsczK5IH1cK2UWta8gK8eYUOvG9J7RlvGgA0e5y6cFOVRaw55uQpHZyDX6kSHiCzOFHnlUjN7nWnW1pz9IGdQDCiLlUWF1UNYD8bWtQc4PAizgtlAbKbMEVtDxfK2nqpGtGG4e2RgJDK+EhZDe04lRmUa6KwZ73PIBf5UX7D7K8OcFEk4cTEZ5HVyCHaxIt8LBdALg8Khcd2DnMTDixbkJIvF7sjAH+7QVhiccZHeRhq7s5FzpnYswv6njWEi2niXiVOhU+dv5aHnVh7X7IGwuCnkeZJJAY8hClVUZrPe5PHMNeAteqzcFSRqCCQRwIPMUCmnU+hAt563/l8qnd1N2pcbM0UIXOI2fxtlBAKjjY/eFRWDXiwbKRrzvb2q1ew7CFmxc51HgiVjqSdXf8jHQVttvY0mGYxzxvFc/C2ik6i4Pwsbcxyouxkhx2yRib3xGBOSTq8dgc1+uWzfwmrvmw6upV1VlPJgCPkagW3Mw0aTLDCiLKpDIospOtjbgp1OooKLwG1CriRT4ha/mvMGspntHANhsRLCb3jYrfqOKn3Ug+9ZQXbNhvpm1Rm1g2eAQOTYmQX1/Alvcii4UO7lMGwMUtrNiLzPzu8rFm197DoAKnAaBYVQfa5is21JQP6tIkPrlz/89XLt/eSHBQmWc2HBVGru1r5UHM+fAcSQK887zbcOLxU2IKhe8a4A5KAFUE8zYDWg62REpsCSWd17tAuZidRp0zEgexPKrg2lKmxdluwN55BYMxuWlYaa81QXPopqr91dvLhcsxjVmRiEzX1JsQTYXyqGY+ZtS23d/wB8ZiYJcREjxYckrCGZUcnmxIJ5LpbgCOZoDXsq3I7pRjcQCZXBMStxVTxdr/be58wD5mrFD60Dbs9q8OKkWKSMwSNouoaNjyGawIPqAOV6ht/d+ndWhwjFVHxzKbF9bZYzyW9xn+0dFvrYDDevtAw+BVgWEk9vDCp1vyzn7C9SdegNBO6m5GI2jM2Nx5ZEfUL8LyDkF5xxAaD7R/Mh27u7cmIBlCtkSWMM5IyszSIGXXVm1uT869DzYhUUs7BUUElmICqBxuToKDz/ANpAVdpTpGqpHEI40VQAFVY0NgB5saGEjLMFXixsPU8PapjfLaKz47ETRklJHupIIJACjgdRwprsSFS7MzBQgGpIUeK44ki2gagn9k7PMk0UcPduwISNWJzBBYlyFNlJJZieNiNKu/d3YMeDw6QRctWY6lmPxEmhHs82dhcOgleXDfSJFAsuRDGvELYnNm4Xv0HSj6GQEXBDDyNx+VBRXaLjyMdi8pIJkFyCR8KIvENx06X86EExRdvrGYrxYX+K3Ae/DXrep7tEBG0sWD/aXHmGAP8AMj2oZUXNhqToB1J4UEnDF35bQd65OpJC/ZsFtwygEWsbgjpRFunuQMVP3RZmCgGQqCqIDe3iNmYnkABwOtN9j7KeSWOCJGZjeK40RRoZndiLgXJGn3V11FXbu5u9FgoBDCNOLMfidjxLfp5CwoJDBYRIY1jjUKiCyqBYAUrnrk1wONAnjtnRTrlmiSVejqGH51TXaPsjBw44xrG8f1cbKkWRUI+sv8WinQa2NXZVJ9tSldoRuNM0C2PmryX/AFFAF4naJ+BAIk+6l/FbgXY+Jz66eQpNJg1hICy9R8Q9CeXkdPSmzOSbk0Rbs7HeWdUW4JAUZSFJzWMhDHUBQdSByoC3c/ZsMhkxjZmgw6FmZlyhmjF7HU3PUDTgKhOznYbY/H97ILpG3fS+bsxZF/va+i250Y9pWKjwezFwcbENLlVRe7FFIMjPzsbWJ5lvWn3ZHhVTZqOB4pXkZjzJV2QfIKKA6U0qr01D12rUDfeXB99gsTF/aQyL75Tb868xyYvOi5gCwGj65iOQbk1uR416lnxSRo0krBI1F2ZiAAPMmvLeORQ7ZPgJJTl4CSV05aWFqB5glR8ilW5XKtlJtxvdSLacdCOtXz2fbLbDYFAVyGQmTINcga2QE/aNgCTzJNUbsDDo8kKysFjkYK5Y2CgN4r6HivDhz6V6Ah312e1lXGYboB3qe3OgnY2uBXYpKF1IGQhh1BBHzFKA0FJdsuwu5xUc6/DMpU/jTh81P+Gso17Y8EJNnM/FoJI39MxyH2yuT7VlAQbCwAgwuHh/sokXXjdVAN/O9Ox1rptKxoSVbXiDby0oPOm+u8D4zGTSMborFIhyWNTZbfitmJ8/IVAE1gWwAPECx9Roa6jUEgHgTr6c/wAqBzjLxgRlRmCqWzAEqWXMQOh8QpkKckNIxbU3JJJPXqTp86f7H2HJiJO6w0Zml0JbhHF5m+h/E2mmik0EUUsNeJIstuXU8umnPWjTs82SMZKySlhHGobS4ZrkrZWv4dBa41A0BUXu23u7O5cDDFI0oleQkOoB0NrjKScz8DyueNqcdkWNy45k0+tiYDrmUqwHpYNQE+/u98eCRMJh41zrkewsEiCsGTS2pJW9unHiKqzae3J8QxM00khOviY5fZR4R7AVLdocZG0sVcg3ZTpyuiWB6EcKHsQQW00GmnIGwuBQcNUtu/HfvbkBcqjXh3ma8Z87ZX/zvUPepfBRHuQoNu9YsdfsICAT75z7DrQJMpZ2GYPbVnucmvMsQPz6GnmytvfRHDwySllN/Ae6jbqGuCXHLVRzqLxOJL2UA5V+FBy6k9W6n+VNr0D3aeMaaR5XteVnlIF8t3ZicvGwvcW46a0psFE70vIbLEjSEAXLFR4QPPMQbnTSo69P9h2705gWXu5M4FrlQjHT+ILQXH2edzhcIkuIcJLMoIDZrrGPhA04n4j5nyFFGF3pwkjZUxUDN90SJm+V715vIYEuJPEbnNfKx9LMbn0P6Ui8pb4vFfrr+tB6qNaBrzfsHfLF4MjuJmC/2b+OP+6fh/htVh7L7V5nw5zRJ3xIVWTMVGbNZmTjplJIzC4trcgUFgba2/BhE7zESrGOQOrN+BR4mPoKo3frfVcfiVkWG0caFFWT4zc3ZjlPhPIAE2872qB2tjZZZnedy8uZlZib6gkEDooPAC1MjQd3VnWy5VJAy3LaX1uTx/1pRn2d7wwYfGYiTEuFBzBDlLNnaQXCBVLai2nCgzDpd1HVlHzIqWkjPeOTcJGfCLWJNzc24nXMfccaBHeHaUuJxMksgJd2sq3Bsv8AVoLaCykaed+d6sLs33lw+EgeDEYhEJmYx3JylMseoYeEAkk6nrVb4/EAaA3Jvc9AdCB1JAsT90KOtIticyKuUXB+LmeAA9gAPP2oPTGFxSSKHjdXUi4ZWDAjyINd4nGpDG8shyoilmJ5AC5rzlu7tAYbFQzKbsrglV8N1vZwxNr6E6cPOrf7TcaH2Q8kbXSQwkMOal0I/lQVjvpvzNtCTxEpAp8EIOnkz/ef8hy5kjFOIVUh817hfDrYA8yeZPIKOJPlTeglMDYQSMfvBR5Eo9reds1M70vDYQ66+MkC4vwQafn+dcRQlibWAGpPJR1JPL9aB7u/tqTByCWF2QrrlUkLJYi6uo0YEXGvtXprC4kSIjrqHUMPQgEVQb7hvHsuXHSZlN4+5Q6Hu2cBncfvA3A5cedWX2RbX73Zyxk3bDsYz5Lo0f8AhIHtQTe/0AbZeN0/qJD/AHVJH6VqpHboBweIvbKYpAfTK1ZQKyIDUDv7vB9DwEsim0jDu4/xtpf2Fz7URZaqLtxx573Dwg6KjOR5sbKfkrfM0FVHkByFv9edE+4u5km0JJVjdYxGl2dlLWL3VQACNSA+t9LUNqOfKvQPZfu+cJgELAiSc96/UAi0YPogGnUmgF8D2KWYfScSzpf4IkyX9WYmw9Bfzo/2ZsaHDR93h41jXoBqT1Y8WPmakieNIZwaCsu3Bz3OFHLvGPPiF099TVd7D2v3WKgxOgMci97pYENdWb1K57+Yvzq6e0Ldk47CFE/axnPHrYEgEFT+IEj1tVC4bTOGH2bEHSxzoDfoeIt50HW15WbETFzdjK+Y9TmNNL9K7lvfXU8z58DXIFB3h8OZHVF+JyAPU0TSbEls9opAgjdVORiAFUgE6aDS9z1ol7It07t9NkHhW6w35ngz+g+EfxeVS/advv3Mb4aI/WOMrsPsg/EB524nzoKdjlsG4+Jbae35eXOkqytgUGEU+SVY4QMt5JCGLZrWQHwra2oYgObEH4aRw2GzHUXUasLgE9APM/pc8q7kw0rMWK6k30K2HS2vAD9KBm8lyTpckn560th8Oz2yKzfhBP6Ub7N7PdqyCxVIV6ydze3llVifnRNgOxoH/wBXinlH3IxkX0uST8gKCrBhRGwzlSw4RqQzEjhnAuFHO3EjlSC4k2Av4b5rcBfrpz8+Veldk7Aw2EjywxJGqjU2F/Msx1PqTVBb04mI47EWjHdGRipSyNY2NxpY8SbMOmtA3xfdswlcEd9fNl17uRSO/sL8WurLfQZ/IVEjzqajwZbDso8ViHQi/jKh7WFtDkWVSDwZEHPWIBNgL6DUe9r/AKCgcbOsHzkArEC5B4EjRB6livyNIPOxPxMdLXudfM+ZonwXZ/jZYYzHAcsoDlmZVFv6sam9rXbhxYdKItj9kMtwZ1iAFuMjyX6+FQg+ZNBW2HwzyGyKWPO3LzYnRR5kijbdLs3kxBDPdYyNXtxHSK+pJ/tOAHC971Y2yez3DQ2zDvSDcBgBGp8o1AW/O7XPnRLagoLf/Yi4PGNDDmWIojqpYkC+YHiddVJ161I7L3kRtj4vCy38IBh46NfOFB6XXMB5kcLVN9s+w2MmHxCrcMO5b8V80d/I3YevrVfbQIRO7Ug2Yi455bZ2/iYADyj86CMNbRL+f+fCstRx2T7sfScaJGH1WHIdr8C/9WvsfF7DrQRabk41iqrg5yAAB4QoN9Sbta1yTVhbl9khUiTHKhUarhgcy35NKftn93UevCrOzUqtAK9qKf8AlWItyCfIOlBXYljbNiouqo4PoWB/UVau1dmriIJYXHhlRkPuLf51S3ZRKYdptE3Exyo340K34+amgtnaL/8Al+IuCbRSi3M+FudbpPew5NmYxhyglPvkasoJqqE7XZs205f3VjX2CZv1Y1dm2N5MNhADiJ44s18oY+JrccqjxN7CvO+921kxONxM6ElJJMykgg5QoUXB1GgvY0Dncbdz6bjYoSLx3zy//GtiR/EbL716Nc0F9lm6RweGMkotNiAGYc0Tii+utz5m3KjBz660Cbca4alCtcZCKBLLrXnfeyWObEzPGAveSzXA4XVrKf4wpb8RbrXoTHzd3FJJ9xGb+6pP8q8yo5yp+8ouf3lYkG/uPnQIyIbXPM/yv/1og3I3QbHTZSSsMdjKw6clU/eP5DXpSOw9gPjJ1w8RAv4ix4Kg4m2lyAwFuZtwFyL02Bu/FhIFhgByrqSfidjxZjzJ/wAhYUDHeLbC4HCHuwqlVCRKAAqmxsbfdUAt7VQe0MWZHLEk8hfjbz6k6k+ZNH/a/tm8ywK3wLqByzWJvrxNlA00Ct1qt7UGwKc4HAPNIkcSl5HNlUcz/IDUk9AaQRP9DiTyt1NXl2c7lfQou+mUfSJBrr+yU8EH7x0LHrpwFAPb29m/cbMi7rxywFpJiOMmcDOQOYSwtzyg1WeFjBcDkbj2IIP62r1DFMGJA1toR/rjXn3ffYQwmPlhQWQkOnTI9yAOgBDAeQFBe+xMZ3mGgkBvnjQ363UU9BoT7L8f3uzIP9nmjP8AASF/K1E2NxywxSTSaJErO3ooJPvpQAPazvTkT6Ih4qHmt90n6uM/jIJb90edVPtEM9pviDhc7dJAArhuhNgw6htKV2ztJ5nMsnxzM0zeWbSMA9Ao08iKZYabK1+IIswHNTxH8x52oJDZGKZUYDiGDR8/GitIQBzB7tAR5+dTm5e6C4raDR/Fh4SHY8mQ6wr55gR7BqG8jq+YHMUs6k8GUG4PppqPJulXr2cYeFcBG0I+LVieJIsq39ECj/O9AS25fICsIrK3eg1XS1gFbAoIHf7FCPZ82gLPZI/J3ICt/B8d+Vq88YhwW8PwjRfwjRfmNfUmrZ7Z9q/soAdVUyHWxDPeNOH7ve1UyRFiAoJJIAABJJOgAA1JJ0sKBbZuz3mlSKJc8khyqvU/yAFyTyANejt0t21wOGSBbFh4pHtbO5+I+nIDkAKqPsrxX0faixyLZnEkPiFmSQWa2vD4Cp9RV75aDgE1tcWAcp4/IH0PDqbUoq1EbWwhdgMyheliW0BvbXzH50E0JedVQNm9xvOLDwy3kHLR43ze+ZWPvVnROdB/q3lQlvwkeHx+y8XIcqiV4mNvvoxQnyBv6Ak0Ep2izBNlYu+mZMnu7Ko/Wspj2xy22YVv8csQHnlbP/y1ugp/fzbP0raE8oJKhu7T8EfhFvInM38VTHZjuScZMs0qn6PEwNzwkdToo6gEXPLS3UU03I3IfHzXbMuGQ/WScMxH2EPU8yOHrV5RRJEqIihERQqqosABawFA9kcUkJK5Rr1D72b0R4CHvH8TNpHGD4nPl0UczyoE9794DhMJLIrKJWBWEEqLueFgTrlHi9qouXa2LaQSd/iM+ni71x/zBf5VvbW3ZcdP3kzFmPhSNBcKPuxrz6k8T520ndh9mOOnswjXDqftzftLdVUeIf4aBpidu42RDFPi5MjjKwZlVLHQcQGcHna4tfjTTdbc2THSsiOFijJMktrhfEVAUc3YAG3IankDbW73ZZhsMc8l8TKftyAFQf3V4X8zc+dPt7t5odnQAsoZ20jiFgWOlz5KOZoKm3nwL7Jx0b4ZiAoVo8xJuCCGD9QTnHkCOgq2t2t44cdh++j8JH7RL+KNxxB8uh5iqa3p3p/pBleYJC0YZVyhyCrZSL2B1BB6caj8BjZMNn7mRxnW0oUMjZDw4jkdb8vQ0Gb540S47EOOGewvx8Ojf4s1QyR3Nhrc2AGpJPAAczUpgtiS4mUJCpld7kW05jMzE/CNdSefqL21uf2bRYK00x73EAaH7EZ55BxJ5Zj7WoI3cHs3aDJicSq95xWNte7HUi9jIfkvrVhFzottPX/LjTHH4ghQQCbaWBPPyA1pxglJUFlyt0v5mgeqbVWnbZsolMPiAPhJjc25NqhPuCP4qNN4d4YcDC0kzakHIl/FIw4BR06ngKpbb3aNjMWjxySKsbcY0UAW4gZjdtNNQRwoDrsRxebD4mK+qShgOgdQP1U1I9r21O7wKwA2bEyKmh17tSGc25jRV/iqodk7cxOHLPBM8ecAM1xZgOFywN/akcfjJZ5M8kjyuRozk3sNfDfgPIW9KBtiJczsQNCdPIDRR7AAU42VsqTESrFCmd24DkBzLHko5miHdPs3xWNyvl7qA696/wBof7NeLeug8zV0btbp4fBJ3cKeL7Ttq7nqxt+XAUAvgOyeJcJ3ZctiQc6ykaI1vhVePdNYgg8bk6ckOzPGth5JMFKpXUlAeRBOZTfnfNrzAU8GFWQ66Gq27UM0HcYqIlZC+XOBcXALrfqCFK/LoKCxDWwKD9we0BMaohlATEKOF/DIBzS+vqvEefGjDETpEjySMFRAWZjwCjU0GzYAkkADiToB60Kba7UMDh7hZDO6/ZiGYX6FyQo+dVPvdvrPj5W8TLDf6uEEgBeRcD4mI1N+Hteo3Z+xpZ5VghQvI3IcB5ueAUdf5m1A52/tmXaGJklyHNKyhEXxEBRlRRpcnW/DiTVqdm3Zx9EAxGJUHEEeBNCIQePkZDwJ5cBzJe7ldm8OCyyue9xAHxH4UJFj3Y68sx11PC9qMA1BV3azsbuMRh9oQizGRQ/IGSPxRsfxBShPktHm6u+EG0Ii8RyMvxxMVzp0JsdVPEEfrpTTtE2DJjMA8UIBkzI6gkC+RgSLnQG16rrZvZhtSIriIu6hlTVV70lz1BsuWx+7ex8uNBdUjcqYz4YGUGwNvy89aE9ndoGI/wDc7NxauoObuo8ykjha5B19/WjPCt3kaSFGjLqDka2db62axIBoFsNqSaFe1PdGfHw4dMOFYpKSwdsoylGF+B52HA8aM8LFYU4AoKB313jlfCYbBT3GIwjsswvcHKoETZuBzI16ynPbYV/pFQoAbuULkcSSXtm87Ct0FsbPwCQRJFGLJGLKP5nzJ1NY8RJ46fyrjZOJMkEbt8RUBh0caOPUMCKeWoBre/ek7Ph73u+8zEIi3IGci4zGxsoAb10HOq+2TsCbbs0uKnlEcSt3dlF2ACq2WMHRV8QOY3ub6aCrN3t2KMVhJoiNShK+Tr4kI9CBQx2QRgbNz8O+lc+emVP+WgIN392sJgwBh4lDHQyHxSN6udfap9HvUfhoc111sOvHrUXvVv5h9nDI15Jyt1iUcjexcnRVv7mxsKB9vTvZBs+LPO3ia+SNdXkI45RyAuLsdBeqG2xtVsXNJPiM+eQ3WNWVVVPsjM98qgc8uup50TbK3Ox21pPpc7iNXt9a4Nyo4CCP7g1sSQOetySf7E7L8Dhxdo/pEnEyT2c38ltlX2F+poKl2LsiWc2wsGfqyDMFN9QZ5fCB17tb0ZbF7H2zB8XMBa31cOb3zSN4jfqLHzqzwoAsoAA4ACwHoK4JoBo7mRQv3uBIwsoGUgAtFIOIEqX11scwIbzqT2bJMU+vWNXuRaNiykcj4gCL9OVPnaonaW9OFw5yzTxrJYtkzDNa1+HInle16B/k50Fb29pscCmPC5ZpdQX/AKqM+v22/dHvQxvBvji9psYcJDIYb2sqtZv/AJW0Fv3SQORvSWzeyHFy2aeSOEdL944HQBbIPYkUAjtHaMk0neyzNJKeLk8B0AAsB5aDypPBxzTECJXkN9MkY5eYXT51bmA7NsDhnQOjTs19ZdQOGoUEKPkTU5tTHQ4dCpXIuXQKmgHA6C3yFBRGNwU0bHvI3UjUkoxsDrfMRa3mKM+y+DZ85dMRF3mIF2XOWkWRL8FThmW4uCDca8ja2cDjFdRkIIIvpwsaEt8d0DLIMRAVgxEXiWRRlOg+1a+b3HAm9xcUB6jHpYcB6cq6vf1qr9g9oncJmxmYA8GjV3jcjQ20vG/VTob3B5UZ4Le2GbK0JZkIJz5SF9Ned9LUE0ZM4Zeeo1tUdt7dmLGwCCa4AKsChsQR0v8AL3p3gnzHMNAR+fLhTjuMpLBb346gD1PpQBWL7HcKseaCSWGZPEk5kLZWGoLA+HL1tbS9V9vjvticZFHE7KEjJD92fDiGU2WQdVtqF6m/S0/vtvpLtB/oeBDPESQxT4sQRxCngIBzYkA+nGW3U7IIYxnxpWaRh+yUkRLca87yMOugGlhfWgDd0Nw5ccAy3hgvYzMLu9jqI1/mfCP3jVzbvbr4fBR5IEtf4nJu7nqzHU+nAUtsjZUWFhWKHNkS9szs9uurE6eXKs+mEXIBP+v0oHwNaK1qLz00rHkF7fnQZmpdDSRj/OlkjoFwKwiw0F6xBXd6DStwFq7QG2tbHnW81gTyH8qDzr2pYkNtTE2N8hRfcIpP61lD22NomfETSsbmSR28rFja3tYe1aoL62Bj1CRSKp7nFgSKVBOSZwWdWt8IY5jm0Ga4JuwuSLHcXtVQdnfaYuFj+j4kfVA/VuouVuSWDeXT1q19kbegxS5oJVcdAdR6jiKBcp8qEuznZRgwb4d1t3M8yC/Nc+ZSPIggijNxQ9tN54sVFLDF30Mto5wG8Udie7kUEgFRdgw42y24UEsIgOAqqu2rdU6Y1LkBRHN+6L2jYeV2Km3VT1q1ZsSgIBOp4Ch/fRPpOCxOHiGd2jYWuL5gCyjXibigfbvy5sJhWtxhT/gFOnxwUgG97+dDW6G0GxGDwjRMRlQIQeGZVAOYHiVZRpUnjoGfu2BA8dpLEAjha3EE8redBLGS40pvJJam8WMUaXuQbG3pXbY1c9jx/wBfnQdE15/3+2O2Gxsy3ZhITKjHiwck69SGBX2FX6ZdeFVt2hbPGJ2ns6H4e8Uhvw58zC/UhWA86A32Bhlhw0MSfCiKunAt9o+etzT7Ek5TYgaceNqbiRYIz4bBAfCPnpfjUXsjebvnYEX5rl1sCSBfgbm3TT3oJYqt9RcnS5t58NeGnKo/IWhfMFPEBD8NlvYa3+dbh23FPlCAM2cjKbaZb5jfppa4vrWYqUoWOQs7C4QEAnKADYmwPHnagZ4mVsPA2VgbqWBcrm1ILWB46XPyFQkO8yohVwG08Id9LMtrXGhvmNweVT228AJ/CwJZVNolOpz6KxJ8IAGbiDzptsDdcxO5yAKx+FiHIA+EetyxvfhYWoBbZe7BnYMCCjpdkJzpwItqAQARYLc8vSpfC4Z4LRd1lh4kAWsdARre3UWPPjU9tRXwkB7lIx4wUHCxbiWBNjr6VF4LaJk8OIkQMTmKKgJOoAB4j7tBJ7u7eVEledygiBLZrA5Rdr+ZC+ZvVf7W31xO18RHhlPcYeaRUEYvcg8TMR8VgCcosvLXjRviEBjtKsXdJIFcWU5kcgMrDWx14aciOlBGE3b+h7cw0ak92XLxljchckmja8rceh8jQW/u3ulh8FHkiW7EAPI1s75eF7CwA+6LDU8yTUs0duFNsFiSdG+LyN/nT4UCIiFul6ayyhBzNvQU/eEGmv0dT4bX8qAVO84B8J62GYEm2uoUE+VTmzNod6LqAT1JYacyRbrypji920gJlgh8bELYXt4tCSOAtzPSprZeAWEZQRf7RsBc86BTDObA3LC3Ejj50p35zAAAjnXJx6A2vck2AA8ufyOtYrktbhexXTlYZv8AppQOor63tx0t0pW+l6SecA2qI23LK+aONCNB4tLEXt16X0/60E1HLfyqE3/2ocPszEyrowQhTe3ibwr+Zp3sWNgpDXLX1JP5DppQJ27bUK4aHDg/tJM7j91Bcf4iPlQUsosABwFZTjZmEMsqIOZF/Tn+VaoHG28AcPPJGfsnQ9VOqn5Vxg8ZJEc8bsjdVJHzol32wBkjWcDVfC9uY5H2P60Lx6gUBpsbthxcAVZLYga3zizW5WYcfcUYbM7aMJIcsySw352DqD/DqB52qlplpKg9A7B3kw+IDK00blS1mZgpK8jrbhSewtpwd4vchmLXBYPmXmOpHEVQLLfiL08wW1Zof2Urx638LEa+fI0F1nZajEyNBMixFjJNA8eZBMALstiClzYnlfWpLEbHIkaXO2VxcpxvbUkHiL9BVO4PtHx0bFjKJGIIJdEJseI8IH+gKIsL20yDL3mEjYqoXOJWDEDqCtteNAcYLCOLlPgVgvPloSNL/wAqlVwyk3CjPzI40C7O7YcOSe8ilTMdTYOijyAbNpx0WiHCb77Ocf8ArIhexs9426G+a1vyoJyJDwNAvaSVkSCWKzTYSUOY7WLKtmZc/LgOF+PCjbZ+MwrALBNCyj7sim19bDWkNtbGBUME7xg17WBGo4n8taCGwu2IcfGHw0wD3DAFbFWAIIN/UioVN3JBfwnvQwPe8Q9jdlYA6cTr5edT+A2SHDoVSMtY3jNjdbEgkAa3t6e9TigQoBI46ZmNifW/OgqQxvBiwQBmZsqxWOVvXW2nC/8AI0a7I22MZG51hdPCJCpytbXMCRlt5E3p/i9243xKzspcZSuW1xc28X5VA7d2vhY40iBeFkfPlVLW0K5TyBIt7cqCbh2LLG1xKLaCwHD0vzOnPjfSojFviVl7oyMGDZswYgd2t9QoHMaWNwDbzqW2DjC4zpmZCoyAgKSFBGgsBYngeJ9KnEXvEBkTKTdbGxtr19r0Ay2LSVmDKZITd1ccsotlsb5mIB6c6h2wYkj75YnUZcmiWIIBAIvrY8fDwNtaMcBu4sbFkdjd2exOl2vcAcuJ4VJ4lCqmwJ0tYcaCFj2EwSwKAW0VwW1N9W8XiIzedC2+GH7iXBTBriJjh5WYFciyWCsHtlAU5rG542o/fFqoAluDpqRa/Lp0pzPs+GSNonjV45AbqVup156cb0COz5giorAhigbqPZrm/wA6cLi7NbKba68tKb7J3Uiw0QiiUiNeClnYgeRY3qWjwdhb9daDaDn1rXcC99R76V1HhcvOw6dKjd4ttxQxEtNEhuPilRfncG3yoHqz8bAmw0PI0OIkrSNmUqrcLNc6/ETy040yxXaLglRiccpLD4UVpAp4f1a3YeflQW3aTh4mTIss2UWJPhBHoxuOvW9BbEuzwUC8Gt6/PrTzAYMgXa5bzvp7XsKpubtwn8Sph4wpFgWdi1tegGvvULjO1baMgyriO7H7iID7lgT+lB6EnCIC7sqgDiTYAepoF3k7S8DE3hczMG+GLVbAD7Rspv61Sm0NrSzm80skp/fYsPYHQUzvQWPt3tpxMoK4aNcOnJj45P0yqfnVf4/HSSsXldpGPFmJJ/OucldJhmkdI1F2YgD1NBO7o4GwaYjQ+FfT7RH5Csoql2OIY1jHBR8zY3PvWUCSIHjZW1DeEjyKk6fIUARxDUdDW6yg6ZdKQMYrKygRA1rsxit1lBnditd3WVlBzkrYSsrKDtNCLHgbjyPUdDTiPaUqghZZFvbg7jhw4HStVlAou3sSP/c4j3nlNvS7U6k3wxpGU4qUr90kEeXEX/Ot1lA5h3/2gLf+LksORWI/qlJYrfbFMWLujk8c0MOtuFyEBrVZQL4ntixsLGJVgKJYAGPlYHkwrk9u2P5phv8Adt/963WUG17eMeP6vDf7t/8A9K6//ve0PuYb/dv/APpWVlB1J2q42RczGLxeIr3YIuRbS9yPnXS9p20Dqs4jNreGOLhf95DWVlBw/aLtI/8AvZfZYR+kdNMZvdjZPjxeIPpK6f8AARWqygjJ8VI/7SSST8bu/wDxE0mVubnj15/OtVlBmSuctZWUGZK2FrKyg6y1tY6ysoFkWiLcXDg4l3PFF8PlfQ/lWqygOdormW58vzrKysoP/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037" name="AutoShape 13" descr="data:image/jpeg;base64,/9j/4AAQSkZJRgABAQAAAQABAAD/2wCEAAkGBhQSERQUExQWFRUVGRsaGBcYFxcZGBgZGhwXHRcfGB0aHCYeGhojHxwaHy8gJCcpLCwsHx8xNjAqNSYrLCkBCQoKBQUFDQUFDSkYEhgpKSkpKSkpKSkpKSkpKSkpKSkpKSkpKSkpKSkpKSkpKSkpKSkpKSkpKSkpKSkpKSkpKf/AABEIALQBGAMBIgACEQEDEQH/xAAcAAABBAMBAAAAAAAAAAAAAAAGAwQFBwABAgj/xABIEAACAQIDBQYCBwQHBgcBAAABAgMAEQQSIQUGMUFRBxMiYXGBMpEUI0JScqGxM2KCwRVDU5Ki4fBjk7LC0fEkJTREc9LTF//EABQBAQAAAAAAAAAAAAAAAAAAAAD/xAAUEQEAAAAAAAAAAAAAAAAAAAAA/9oADAMBAAIRAxEAPwCwl0rpnspJ0sOdcubAnpQRvLvEZLxofDzNB1vPvcTeOE2HAsDqdeXlTbdXdJsSwklBWIa3PF/IX5dT8qV3R3NOIIllBEXT75/+vnzqzI4QAABYDgByoE8NAsaBI1CqOAGgpUmugtY5Cgk8teBJ9gONAmFJqC2pv3gcOSsmITMvFUzSMD5hAbGhHtD3lmlPcLLHhIrXcPIRiJBa9signLbXKDduBtqKr2NcLGnjSR3Pwxh8mmti7LoL6Gy6+dBeWxN98Hi2KwSFmAuQUkUgfxLapu9V12a7JlmXvpPqIUYd1FEMmcgeIyHiw1A14m9WMVoMzVH4rbqxTNG4ypHCZpJiQEjGayhudzZiPwmpECqnx2639LbVxLR4hjhF7tZWVjYug/ZoPhbKfFmN8pY21oCPdPfCfaOMkaIBcFECNV8TMbZRfiDa7EchbTW9F+P2jFAneTyJEg+07BRf3qH2ntbCbHwiXXu4gcqIi3Z3Nz/eOpLE1Qm8O8U20MQ0spJtmKJxEUfRQPa5GpPtQXq/aNs6zMMXEco4C5Y/hW12PoKU3e3zw2OLiBnJSxOZGXQ8LE6GqN2zsuLDLCurzMoZzmtGAQCBof3gdDy146n3Y1tNFM+GZl7xiJI7ZfEoUBgCOJFgbdD60FqIa7FJlwoJJsFBJPQDiaobeftWxeKkPcSNh4ASEVNHZb6M7cbnjlFrcNaC/wDLWEV563c25jmbvWxk6Qx+J2aRiGA4gZrjyvb8+E3FvbHisTczvGwuwlbMFGUXOgOug4c6C6AbGt95Q9gN7o5HijYqkkl8qlhc2FwLf2mUhmABC8Cb1NnzoF1auxehXtC2/Jg9nyTRG0l0RTocpdgL2OhIFzVDHb+LlkucTiCzEAnvpBx05MAB+VB6bw20YpCypKjshsyq6kqfMA6Uq71QmD3oGFxKMQSUZS2XjluCw5XNr6VecOKWWNJEOZHAZSOBBFxQdOvzqLm2cwOchHPIEW63F7af96k2NROI2k6F1LAhkM0TopJKJl71TbQsAwKkWJDcPCSQyPbkUZCTPEkovkRmUMbccmtzcV1BtmKeIugEiEG6jje3wlWtY+tqpftUwbHGNM12VljRmOv1iRRl7W4L41/iJ6ioXYm8c2GkWRGJFrFSTlZTa4Pn0PKgMNu7FjkVp8GGUIcs0LaSRPrcFdbfMg8jSOwt6ipCzEkDQOeQ870/OEfFX2jsubNOgAnwzC7OBya58emljobDKQaaYnZCYyH6VhVZTcieEg5opB8Sn87XGoHWgJGTMAym9xodNa4gGUdD6ChHZG2Xw7WYkofyowgxAYBlIYH/AL0DeRr3015f51qnTxa6Dy6CsoFt6d475o0awFwx8+dR27O75xUgvpGNXPl0HmfyFDqyd7OFXxMzBVXqT/rjV07D2UuGhWMW01Zup5k0DuGAKoVRYAWA6Cmm19uQYVc+IlSMHQZjqx6KOLHyFAG9vamxcwYDXl3oXOzH/ZLw4/aN78geNDk+4eOKPjcTayDvHV5CZmRbs2p0Gl7LmFugoJnebtvIOTAxjTjJMp18lQEH3Yj0qDbtnx5jcfUhyQAwjPhBvwUsRfzN/Sg+cozsCO7LMSCQbLfgCBchRyIv705hwOIjhfu1jeNypMqPE2XL91s2ZR1BHLkaB9szdjHbQkaXI7lz45pCEBOnNrX0sPCLAaaUa7t9jp+kFsUE7hUFlWQu0j6XNwq5V46emtVVNc/G2bS2rZtOl78PIU+2LipI2V45JIVTUyJmsnoBoTrovPpQeldn7MjgjEcSBEW9lF7C5uePnS9qoJN+NokA/wBKRAW+1lU+4OH0PrTLHb7450eKTFtKjizfs9QeIBUA2PCgLe0ftHaUnCYNjkbwvIp8Ut/sxkcE4gtz1tprQ5u12nTYCEQQwwMgLEs2bM7E8bg2AAso04AVvHbiYjD4I4uXLGXIU5y2eNHsAQFBOdycumqqT1NhXD7PLKXuAmoDkkIWAva9iSbAmwF/SgPdudsEuLwzQJh443cEMzMJBb/ZBl0ci/HhyvVcxu2qKTqLZRfX1HP0paMICAg7xurnInsMwJ/iI9KeywYkqrvIqLlspzqCVHADu75vc+9AQx7nzzRfSLwxREAKmKcRMqqAoy8dAFABIUkDhRfuzvBsjCxxJJJCZlbOXVWkVZLWYpIq6C2nKqjl7pQTpJISLFuAuGLG2uY8BqdOlN20A14/kddD58/SgvnfHeDZmLwbq+Osq6/UOSxJuACi/GDf4TpVJHERoSUDnQ6tlB4jkL8tDY8zamsE5Vr9QynzDAgi3MeVKRYNnJ7sZwLXPw8R+/Y9R7UBBt/Au8OHZUssaWZAGCoSTYgtow+zmB0sKjcFP3OV+7e4PxX0a4PDocp5cwOpp7szeaeCBYo5Vt41eGTKy2J0KsbhRYhctwLgnKb02xk6AKsd8OTo6EXB6GMi5a9zfhwFtKCxN1toYPZ6y4iXGRyTNHf6PDlNhxCgnxNISbEkgXPCnWE7c4C1pMNMinmrI9vUXH5Xqs13YxLLmWDEFT8LtC4zEXv1yg30J04a1FTYd0YqysrDkQQbddeXO9Bfu0do4HbOEfDpilUtlYX8MiMpzLdHsSNNfLnVF7SgWCeSJXEvduVEi6K1tCV1PG5HE0wYA8Rel8JhS5FgNCo10F2NlHlwPsDQEuC2S06/SIpk7zIC6EDVgoDgcgOVrG51o17L5p43miklXu9GVCeLm9+61BXkSACDyAPEO3IxMGFxJxE6l41uFEbKVzE2BfXKygXNr8TwOlXBsbbGAxd+7EWZdSrKquOht08xp56UE6pvY1F73FFw+cyCKRDeFrZiZLFQuX7YYEoR0Y6jiAvfHtTkWRoMElrGxncXBP8Asl5j94/I1V22cY88gaWVsRKxsSTmuTayxgaa9F58hQE+6++Iwck641WnIVwIzlcGWTuxIHcEi2WMC+vOg3G4lWkdkjESMxZY1JYIDwUE6kCksRhmQlWUqV0IKlSDzBBAIIOlcajiOOv/AGoCzs2M644TQYd8R3S/WKjKrBH0B8RAJuNFJsdfWrN3lwbxP/SWCjbvQLYnDkFTiIR8WZf7VBezDUgc9Aao3O35m2czmFInEuXOHBzELewDAiw1J4GrO2f2uYPEIO9L4aXncFkv5Ootl/EB50A5vNhI8qY7DHvMLiPnG32lI5a6W61xsbEZLFTmU8V/6VIl4cJiSl1fZe0uasGSHEHiVI+FTx04DoFocx+EfA4l4Gv4TdDyIPwm/ppQHyhGS46VuonYe2EmTTwuvxrb5MPLrWUCXZBsDM8mLcaITHHfmbAuw9L5f71S29OMn2liGwGEk7uKMf8AiZfs3+5pqw6qCLnQmwIp5tPEjZWylSO3e2EcenxTP8TW0v4izWqV3I3d+h4VUb9q/jlPEl243PO363oM3X3LgwKjIM8hHilYan8I4KPIfM0y7Vtp91s2RftTssQ9Dq/+BWFFvKqj7aNqZ5oMNmyqi96b/DnYui3sL8A/zoK6ixBfLEFTibOVbOBx+IMLqutgQba01Z4izHISL+EggGw63XidDytXckvFVsWbS44W5gXtx4enrU7ubuHLjZ1RvBGLNIbjNl8gNQTwBNvyoHe6m6UWJSTETmWHBwgl5WZQWI+ygCa+ZHkBrwaI77RxSQYHDokSKRFG4ByoLZpJnN2zEkfCdLgC+pMz2mbwrI8ezcIv1GHKplT+sl+FUHXKT/eP7tWJuDueuAw9msZ5LGVvPkqn7q3t5m550A7sbsYTji5FbT9nD3igH8bOSR7CijZHZxgMO4eOHMwIIMjGSxF7WzXsdeVEBahbtA3tGDw5VJUTESDwX1ZVJsXCgEkjW2lr0Av2w77xEDCRgSujZpCTeNWAOVWA+Nhckrew0vfhVZTiaRvrGbMwvlY2CqPtMuixqL8wPTXV0e7hN7sZDcs7WZh96wuVWQ+pYXuWHw0wxe0VYZUjZBe5+szFjqc0hyAu1yeJsOQFBv6LEupxALDkkTtr6vkHvWjLGSCwlma2pdwg8tFzOR/GK5wWGvlZiqgnw5gxVypFwcoJtra9vKindDcB8biSjtkjTWQoraA/CoLqLE+hsPaggMTjMiRZVjHeKzOndqUYCR0QENcn4Dre+vHnTd5wpJisY3tmjfxAH7rcyAfhcWPDW96MO0zYqJiMuGS0eGjSFkFyVAGcN1IIksWPMa8dQSTKW8BJFr6gXHW9uQ4XoFgIj/aRn0Ei+XNWH+KuWhW+kkZHW0v6GO/yrqaMLGl/jfxnyQ6IPezN7rXWFwwYfHGp/fLj9FIoEWWxNiD5i9j8wD8xRJuZvS2Am73uxLGAQ0ZtcX1zISDlItra176053N7Pnx7m0uWJfjkVGKg/dVnygt6Agc+VyLb/YvJF48HKZQOMb5Vk/gYWU+hA9aA23a7TsHjGCBmhkPBJbDN+FgSrel7+VU9tA9zisVDPM6RpJKAuQy3XMwX+sQooULwYVGYjABWMcyNFJc3Drlv1uLdeYFvOs/pxl1IEjgWSRx40vzOpzkfZLXtc+VgSbADi5EC/dclpP4UUZz6sFHmeNbNu7EcSuTIQ5L5QTkzgZVBIRPETmZjfyFN8JFnN7d5IxJykmw4XeVj9kfnzreMmX4FOYXu7/2jDhboi8h79LA9wc6RsczK5IH1cK2UWta8gK8eYUOvG9J7RlvGgA0e5y6cFOVRaw55uQpHZyDX6kSHiCzOFHnlUjN7nWnW1pz9IGdQDCiLlUWF1UNYD8bWtQc4PAizgtlAbKbMEVtDxfK2nqpGtGG4e2RgJDK+EhZDe04lRmUa6KwZ73PIBf5UX7D7K8OcFEk4cTEZ5HVyCHaxIt8LBdALg8Khcd2DnMTDixbkJIvF7sjAH+7QVhiccZHeRhq7s5FzpnYswv6njWEi2niXiVOhU+dv5aHnVh7X7IGwuCnkeZJJAY8hClVUZrPe5PHMNeAteqzcFSRqCCQRwIPMUCmnU+hAt563/l8qnd1N2pcbM0UIXOI2fxtlBAKjjY/eFRWDXiwbKRrzvb2q1ew7CFmxc51HgiVjqSdXf8jHQVttvY0mGYxzxvFc/C2ik6i4Pwsbcxyouxkhx2yRib3xGBOSTq8dgc1+uWzfwmrvmw6upV1VlPJgCPkagW3Mw0aTLDCiLKpDIospOtjbgp1OooKLwG1CriRT4ha/mvMGspntHANhsRLCb3jYrfqOKn3Ug+9ZQXbNhvpm1Rm1g2eAQOTYmQX1/Alvcii4UO7lMGwMUtrNiLzPzu8rFm197DoAKnAaBYVQfa5is21JQP6tIkPrlz/89XLt/eSHBQmWc2HBVGru1r5UHM+fAcSQK887zbcOLxU2IKhe8a4A5KAFUE8zYDWg62REpsCSWd17tAuZidRp0zEgexPKrg2lKmxdluwN55BYMxuWlYaa81QXPopqr91dvLhcsxjVmRiEzX1JsQTYXyqGY+ZtS23d/wB8ZiYJcREjxYckrCGZUcnmxIJ5LpbgCOZoDXsq3I7pRjcQCZXBMStxVTxdr/be58wD5mrFD60Dbs9q8OKkWKSMwSNouoaNjyGawIPqAOV6ht/d+ndWhwjFVHxzKbF9bZYzyW9xn+0dFvrYDDevtAw+BVgWEk9vDCp1vyzn7C9SdegNBO6m5GI2jM2Nx5ZEfUL8LyDkF5xxAaD7R/Mh27u7cmIBlCtkSWMM5IyszSIGXXVm1uT869DzYhUUs7BUUElmICqBxuToKDz/ANpAVdpTpGqpHEI40VQAFVY0NgB5saGEjLMFXixsPU8PapjfLaKz47ETRklJHupIIJACjgdRwprsSFS7MzBQgGpIUeK44ki2gagn9k7PMk0UcPduwISNWJzBBYlyFNlJJZieNiNKu/d3YMeDw6QRctWY6lmPxEmhHs82dhcOgleXDfSJFAsuRDGvELYnNm4Xv0HSj6GQEXBDDyNx+VBRXaLjyMdi8pIJkFyCR8KIvENx06X86EExRdvrGYrxYX+K3Ae/DXrep7tEBG0sWD/aXHmGAP8AMj2oZUXNhqToB1J4UEnDF35bQd65OpJC/ZsFtwygEWsbgjpRFunuQMVP3RZmCgGQqCqIDe3iNmYnkABwOtN9j7KeSWOCJGZjeK40RRoZndiLgXJGn3V11FXbu5u9FgoBDCNOLMfidjxLfp5CwoJDBYRIY1jjUKiCyqBYAUrnrk1wONAnjtnRTrlmiSVejqGH51TXaPsjBw44xrG8f1cbKkWRUI+sv8WinQa2NXZVJ9tSldoRuNM0C2PmryX/AFFAF4naJ+BAIk+6l/FbgXY+Jz66eQpNJg1hICy9R8Q9CeXkdPSmzOSbk0Rbs7HeWdUW4JAUZSFJzWMhDHUBQdSByoC3c/ZsMhkxjZmgw6FmZlyhmjF7HU3PUDTgKhOznYbY/H97ILpG3fS+bsxZF/va+i250Y9pWKjwezFwcbENLlVRe7FFIMjPzsbWJ5lvWn3ZHhVTZqOB4pXkZjzJV2QfIKKA6U0qr01D12rUDfeXB99gsTF/aQyL75Tb868xyYvOi5gCwGj65iOQbk1uR416lnxSRo0krBI1F2ZiAAPMmvLeORQ7ZPgJJTl4CSV05aWFqB5glR8ilW5XKtlJtxvdSLacdCOtXz2fbLbDYFAVyGQmTINcga2QE/aNgCTzJNUbsDDo8kKysFjkYK5Y2CgN4r6HivDhz6V6Ah312e1lXGYboB3qe3OgnY2uBXYpKF1IGQhh1BBHzFKA0FJdsuwu5xUc6/DMpU/jTh81P+Gso17Y8EJNnM/FoJI39MxyH2yuT7VlAQbCwAgwuHh/sokXXjdVAN/O9Ox1rptKxoSVbXiDby0oPOm+u8D4zGTSMborFIhyWNTZbfitmJ8/IVAE1gWwAPECx9Roa6jUEgHgTr6c/wAqBzjLxgRlRmCqWzAEqWXMQOh8QpkKckNIxbU3JJJPXqTp86f7H2HJiJO6w0Zml0JbhHF5m+h/E2mmik0EUUsNeJIstuXU8umnPWjTs82SMZKySlhHGobS4ZrkrZWv4dBa41A0BUXu23u7O5cDDFI0oleQkOoB0NrjKScz8DyueNqcdkWNy45k0+tiYDrmUqwHpYNQE+/u98eCRMJh41zrkewsEiCsGTS2pJW9unHiKqzae3J8QxM00khOviY5fZR4R7AVLdocZG0sVcg3ZTpyuiWB6EcKHsQQW00GmnIGwuBQcNUtu/HfvbkBcqjXh3ma8Z87ZX/zvUPepfBRHuQoNu9YsdfsICAT75z7DrQJMpZ2GYPbVnucmvMsQPz6GnmytvfRHDwySllN/Ae6jbqGuCXHLVRzqLxOJL2UA5V+FBy6k9W6n+VNr0D3aeMaaR5XteVnlIF8t3ZicvGwvcW46a0psFE70vIbLEjSEAXLFR4QPPMQbnTSo69P9h2705gWXu5M4FrlQjHT+ILQXH2edzhcIkuIcJLMoIDZrrGPhA04n4j5nyFFGF3pwkjZUxUDN90SJm+V715vIYEuJPEbnNfKx9LMbn0P6Ui8pb4vFfrr+tB6qNaBrzfsHfLF4MjuJmC/2b+OP+6fh/htVh7L7V5nw5zRJ3xIVWTMVGbNZmTjplJIzC4trcgUFgba2/BhE7zESrGOQOrN+BR4mPoKo3frfVcfiVkWG0caFFWT4zc3ZjlPhPIAE2872qB2tjZZZnedy8uZlZib6gkEDooPAC1MjQd3VnWy5VJAy3LaX1uTx/1pRn2d7wwYfGYiTEuFBzBDlLNnaQXCBVLai2nCgzDpd1HVlHzIqWkjPeOTcJGfCLWJNzc24nXMfccaBHeHaUuJxMksgJd2sq3Bsv8AVoLaCykaed+d6sLs33lw+EgeDEYhEJmYx3JylMseoYeEAkk6nrVb4/EAaA3Jvc9AdCB1JAsT90KOtIticyKuUXB+LmeAA9gAPP2oPTGFxSSKHjdXUi4ZWDAjyINd4nGpDG8shyoilmJ5AC5rzlu7tAYbFQzKbsrglV8N1vZwxNr6E6cPOrf7TcaH2Q8kbXSQwkMOal0I/lQVjvpvzNtCTxEpAp8EIOnkz/ef8hy5kjFOIVUh817hfDrYA8yeZPIKOJPlTeglMDYQSMfvBR5Eo9reds1M70vDYQ66+MkC4vwQafn+dcRQlibWAGpPJR1JPL9aB7u/tqTByCWF2QrrlUkLJYi6uo0YEXGvtXprC4kSIjrqHUMPQgEVQb7hvHsuXHSZlN4+5Q6Hu2cBncfvA3A5cedWX2RbX73Zyxk3bDsYz5Lo0f8AhIHtQTe/0AbZeN0/qJD/AHVJH6VqpHboBweIvbKYpAfTK1ZQKyIDUDv7vB9DwEsim0jDu4/xtpf2Fz7URZaqLtxx573Dwg6KjOR5sbKfkrfM0FVHkByFv9edE+4u5km0JJVjdYxGl2dlLWL3VQACNSA+t9LUNqOfKvQPZfu+cJgELAiSc96/UAi0YPogGnUmgF8D2KWYfScSzpf4IkyX9WYmw9Bfzo/2ZsaHDR93h41jXoBqT1Y8WPmakieNIZwaCsu3Bz3OFHLvGPPiF099TVd7D2v3WKgxOgMci97pYENdWb1K57+Yvzq6e0Ldk47CFE/axnPHrYEgEFT+IEj1tVC4bTOGH2bEHSxzoDfoeIt50HW15WbETFzdjK+Y9TmNNL9K7lvfXU8z58DXIFB3h8OZHVF+JyAPU0TSbEls9opAgjdVORiAFUgE6aDS9z1ol7It07t9NkHhW6w35ngz+g+EfxeVS/advv3Mb4aI/WOMrsPsg/EB524nzoKdjlsG4+Jbae35eXOkqytgUGEU+SVY4QMt5JCGLZrWQHwra2oYgObEH4aRw2GzHUXUasLgE9APM/pc8q7kw0rMWK6k30K2HS2vAD9KBm8lyTpckn560th8Oz2yKzfhBP6Ub7N7PdqyCxVIV6ydze3llVifnRNgOxoH/wBXinlH3IxkX0uST8gKCrBhRGwzlSw4RqQzEjhnAuFHO3EjlSC4k2Av4b5rcBfrpz8+Veldk7Aw2EjywxJGqjU2F/Msx1PqTVBb04mI47EWjHdGRipSyNY2NxpY8SbMOmtA3xfdswlcEd9fNl17uRSO/sL8WurLfQZ/IVEjzqajwZbDso8ViHQi/jKh7WFtDkWVSDwZEHPWIBNgL6DUe9r/AKCgcbOsHzkArEC5B4EjRB6livyNIPOxPxMdLXudfM+ZonwXZ/jZYYzHAcsoDlmZVFv6sam9rXbhxYdKItj9kMtwZ1iAFuMjyX6+FQg+ZNBW2HwzyGyKWPO3LzYnRR5kijbdLs3kxBDPdYyNXtxHSK+pJ/tOAHC971Y2yez3DQ2zDvSDcBgBGp8o1AW/O7XPnRLagoLf/Yi4PGNDDmWIojqpYkC+YHiddVJ161I7L3kRtj4vCy38IBh46NfOFB6XXMB5kcLVN9s+w2MmHxCrcMO5b8V80d/I3YevrVfbQIRO7Ug2Yi455bZ2/iYADyj86CMNbRL+f+fCstRx2T7sfScaJGH1WHIdr8C/9WvsfF7DrQRabk41iqrg5yAAB4QoN9Sbta1yTVhbl9khUiTHKhUarhgcy35NKftn93UevCrOzUqtAK9qKf8AlWItyCfIOlBXYljbNiouqo4PoWB/UVau1dmriIJYXHhlRkPuLf51S3ZRKYdptE3Exyo340K34+amgtnaL/8Al+IuCbRSi3M+FudbpPew5NmYxhyglPvkasoJqqE7XZs205f3VjX2CZv1Y1dm2N5MNhADiJ44s18oY+JrccqjxN7CvO+921kxONxM6ElJJMykgg5QoUXB1GgvY0Dncbdz6bjYoSLx3zy//GtiR/EbL716Nc0F9lm6RweGMkotNiAGYc0Tii+utz5m3KjBz660Cbca4alCtcZCKBLLrXnfeyWObEzPGAveSzXA4XVrKf4wpb8RbrXoTHzd3FJJ9xGb+6pP8q8yo5yp+8ouf3lYkG/uPnQIyIbXPM/yv/1og3I3QbHTZSSsMdjKw6clU/eP5DXpSOw9gPjJ1w8RAv4ix4Kg4m2lyAwFuZtwFyL02Bu/FhIFhgByrqSfidjxZjzJ/wAhYUDHeLbC4HCHuwqlVCRKAAqmxsbfdUAt7VQe0MWZHLEk8hfjbz6k6k+ZNH/a/tm8ywK3wLqByzWJvrxNlA00Ct1qt7UGwKc4HAPNIkcSl5HNlUcz/IDUk9AaQRP9DiTyt1NXl2c7lfQou+mUfSJBrr+yU8EH7x0LHrpwFAPb29m/cbMi7rxywFpJiOMmcDOQOYSwtzyg1WeFjBcDkbj2IIP62r1DFMGJA1toR/rjXn3ffYQwmPlhQWQkOnTI9yAOgBDAeQFBe+xMZ3mGgkBvnjQ363UU9BoT7L8f3uzIP9nmjP8AASF/K1E2NxywxSTSaJErO3ooJPvpQAPazvTkT6Ih4qHmt90n6uM/jIJb90edVPtEM9pviDhc7dJAArhuhNgw6htKV2ztJ5nMsnxzM0zeWbSMA9Ao08iKZYabK1+IIswHNTxH8x52oJDZGKZUYDiGDR8/GitIQBzB7tAR5+dTm5e6C4raDR/Fh4SHY8mQ6wr55gR7BqG8jq+YHMUs6k8GUG4PppqPJulXr2cYeFcBG0I+LVieJIsq39ECj/O9AS25fICsIrK3eg1XS1gFbAoIHf7FCPZ82gLPZI/J3ICt/B8d+Vq88YhwW8PwjRfwjRfmNfUmrZ7Z9q/soAdVUyHWxDPeNOH7ve1UyRFiAoJJIAABJJOgAA1JJ0sKBbZuz3mlSKJc8khyqvU/yAFyTyANejt0t21wOGSBbFh4pHtbO5+I+nIDkAKqPsrxX0faixyLZnEkPiFmSQWa2vD4Cp9RV75aDgE1tcWAcp4/IH0PDqbUoq1EbWwhdgMyheliW0BvbXzH50E0JedVQNm9xvOLDwy3kHLR43ze+ZWPvVnROdB/q3lQlvwkeHx+y8XIcqiV4mNvvoxQnyBv6Ak0Ep2izBNlYu+mZMnu7Ko/Wspj2xy22YVv8csQHnlbP/y1ugp/fzbP0raE8oJKhu7T8EfhFvInM38VTHZjuScZMs0qn6PEwNzwkdToo6gEXPLS3UU03I3IfHzXbMuGQ/WScMxH2EPU8yOHrV5RRJEqIihERQqqosABawFA9kcUkJK5Rr1D72b0R4CHvH8TNpHGD4nPl0UczyoE9794DhMJLIrKJWBWEEqLueFgTrlHi9qouXa2LaQSd/iM+ni71x/zBf5VvbW3ZcdP3kzFmPhSNBcKPuxrz6k8T520ndh9mOOnswjXDqftzftLdVUeIf4aBpidu42RDFPi5MjjKwZlVLHQcQGcHna4tfjTTdbc2THSsiOFijJMktrhfEVAUc3YAG3IankDbW73ZZhsMc8l8TKftyAFQf3V4X8zc+dPt7t5odnQAsoZ20jiFgWOlz5KOZoKm3nwL7Jx0b4ZiAoVo8xJuCCGD9QTnHkCOgq2t2t44cdh++j8JH7RL+KNxxB8uh5iqa3p3p/pBleYJC0YZVyhyCrZSL2B1BB6caj8BjZMNn7mRxnW0oUMjZDw4jkdb8vQ0Gb540S47EOOGewvx8Ojf4s1QyR3Nhrc2AGpJPAAczUpgtiS4mUJCpld7kW05jMzE/CNdSefqL21uf2bRYK00x73EAaH7EZ55BxJ5Zj7WoI3cHs3aDJicSq95xWNte7HUi9jIfkvrVhFzottPX/LjTHH4ghQQCbaWBPPyA1pxglJUFlyt0v5mgeqbVWnbZsolMPiAPhJjc25NqhPuCP4qNN4d4YcDC0kzakHIl/FIw4BR06ngKpbb3aNjMWjxySKsbcY0UAW4gZjdtNNQRwoDrsRxebD4mK+qShgOgdQP1U1I9r21O7wKwA2bEyKmh17tSGc25jRV/iqodk7cxOHLPBM8ecAM1xZgOFywN/akcfjJZ5M8kjyuRozk3sNfDfgPIW9KBtiJczsQNCdPIDRR7AAU42VsqTESrFCmd24DkBzLHko5miHdPs3xWNyvl7qA696/wBof7NeLeug8zV0btbp4fBJ3cKeL7Ttq7nqxt+XAUAvgOyeJcJ3ZctiQc6ykaI1vhVePdNYgg8bk6ckOzPGth5JMFKpXUlAeRBOZTfnfNrzAU8GFWQ66Gq27UM0HcYqIlZC+XOBcXALrfqCFK/LoKCxDWwKD9we0BMaohlATEKOF/DIBzS+vqvEefGjDETpEjySMFRAWZjwCjU0GzYAkkADiToB60Kba7UMDh7hZDO6/ZiGYX6FyQo+dVPvdvrPj5W8TLDf6uEEgBeRcD4mI1N+Hteo3Z+xpZ5VghQvI3IcB5ueAUdf5m1A52/tmXaGJklyHNKyhEXxEBRlRRpcnW/DiTVqdm3Zx9EAxGJUHEEeBNCIQePkZDwJ5cBzJe7ldm8OCyyue9xAHxH4UJFj3Y68sx11PC9qMA1BV3azsbuMRh9oQizGRQ/IGSPxRsfxBShPktHm6u+EG0Ii8RyMvxxMVzp0JsdVPEEfrpTTtE2DJjMA8UIBkzI6gkC+RgSLnQG16rrZvZhtSIriIu6hlTVV70lz1BsuWx+7ex8uNBdUjcqYz4YGUGwNvy89aE9ndoGI/wDc7NxauoObuo8ykjha5B19/WjPCt3kaSFGjLqDka2db62axIBoFsNqSaFe1PdGfHw4dMOFYpKSwdsoylGF+B52HA8aM8LFYU4AoKB313jlfCYbBT3GIwjsswvcHKoETZuBzI16ynPbYV/pFQoAbuULkcSSXtm87Ct0FsbPwCQRJFGLJGLKP5nzJ1NY8RJ46fyrjZOJMkEbt8RUBh0caOPUMCKeWoBre/ek7Ph73u+8zEIi3IGci4zGxsoAb10HOq+2TsCbbs0uKnlEcSt3dlF2ACq2WMHRV8QOY3ub6aCrN3t2KMVhJoiNShK+Tr4kI9CBQx2QRgbNz8O+lc+emVP+WgIN392sJgwBh4lDHQyHxSN6udfap9HvUfhoc111sOvHrUXvVv5h9nDI15Jyt1iUcjexcnRVv7mxsKB9vTvZBs+LPO3ia+SNdXkI45RyAuLsdBeqG2xtVsXNJPiM+eQ3WNWVVVPsjM98qgc8uup50TbK3Ox21pPpc7iNXt9a4Nyo4CCP7g1sSQOetySf7E7L8Dhxdo/pEnEyT2c38ltlX2F+poKl2LsiWc2wsGfqyDMFN9QZ5fCB17tb0ZbF7H2zB8XMBa31cOb3zSN4jfqLHzqzwoAsoAA4ACwHoK4JoBo7mRQv3uBIwsoGUgAtFIOIEqX11scwIbzqT2bJMU+vWNXuRaNiykcj4gCL9OVPnaonaW9OFw5yzTxrJYtkzDNa1+HInle16B/k50Fb29pscCmPC5ZpdQX/AKqM+v22/dHvQxvBvji9psYcJDIYb2sqtZv/AJW0Fv3SQORvSWzeyHFy2aeSOEdL944HQBbIPYkUAjtHaMk0neyzNJKeLk8B0AAsB5aDypPBxzTECJXkN9MkY5eYXT51bmA7NsDhnQOjTs19ZdQOGoUEKPkTU5tTHQ4dCpXIuXQKmgHA6C3yFBRGNwU0bHvI3UjUkoxsDrfMRa3mKM+y+DZ85dMRF3mIF2XOWkWRL8FThmW4uCDca8ja2cDjFdRkIIIvpwsaEt8d0DLIMRAVgxEXiWRRlOg+1a+b3HAm9xcUB6jHpYcB6cq6vf1qr9g9oncJmxmYA8GjV3jcjQ20vG/VTob3B5UZ4Le2GbK0JZkIJz5SF9Ned9LUE0ZM4Zeeo1tUdt7dmLGwCCa4AKsChsQR0v8AL3p3gnzHMNAR+fLhTjuMpLBb346gD1PpQBWL7HcKseaCSWGZPEk5kLZWGoLA+HL1tbS9V9vjvticZFHE7KEjJD92fDiGU2WQdVtqF6m/S0/vtvpLtB/oeBDPESQxT4sQRxCngIBzYkA+nGW3U7IIYxnxpWaRh+yUkRLca87yMOugGlhfWgDd0Nw5ccAy3hgvYzMLu9jqI1/mfCP3jVzbvbr4fBR5IEtf4nJu7nqzHU+nAUtsjZUWFhWKHNkS9szs9uurE6eXKs+mEXIBP+v0oHwNaK1qLz00rHkF7fnQZmpdDSRj/OlkjoFwKwiw0F6xBXd6DStwFq7QG2tbHnW81gTyH8qDzr2pYkNtTE2N8hRfcIpP61lD22NomfETSsbmSR28rFja3tYe1aoL62Bj1CRSKp7nFgSKVBOSZwWdWt8IY5jm0Ga4JuwuSLHcXtVQdnfaYuFj+j4kfVA/VuouVuSWDeXT1q19kbegxS5oJVcdAdR6jiKBcp8qEuznZRgwb4d1t3M8yC/Nc+ZSPIggijNxQ9tN54sVFLDF30Mto5wG8Udie7kUEgFRdgw42y24UEsIgOAqqu2rdU6Y1LkBRHN+6L2jYeV2Km3VT1q1ZsSgIBOp4Ch/fRPpOCxOHiGd2jYWuL5gCyjXibigfbvy5sJhWtxhT/gFOnxwUgG97+dDW6G0GxGDwjRMRlQIQeGZVAOYHiVZRpUnjoGfu2BA8dpLEAjha3EE8redBLGS40pvJJam8WMUaXuQbG3pXbY1c9jx/wBfnQdE15/3+2O2Gxsy3ZhITKjHiwck69SGBX2FX6ZdeFVt2hbPGJ2ns6H4e8Uhvw58zC/UhWA86A32Bhlhw0MSfCiKunAt9o+etzT7Ek5TYgaceNqbiRYIz4bBAfCPnpfjUXsjebvnYEX5rl1sCSBfgbm3TT3oJYqt9RcnS5t58NeGnKo/IWhfMFPEBD8NlvYa3+dbh23FPlCAM2cjKbaZb5jfppa4vrWYqUoWOQs7C4QEAnKADYmwPHnagZ4mVsPA2VgbqWBcrm1ILWB46XPyFQkO8yohVwG08Id9LMtrXGhvmNweVT228AJ/CwJZVNolOpz6KxJ8IAGbiDzptsDdcxO5yAKx+FiHIA+EetyxvfhYWoBbZe7BnYMCCjpdkJzpwItqAQARYLc8vSpfC4Z4LRd1lh4kAWsdARre3UWPPjU9tRXwkB7lIx4wUHCxbiWBNjr6VF4LaJk8OIkQMTmKKgJOoAB4j7tBJ7u7eVEledygiBLZrA5Rdr+ZC+ZvVf7W31xO18RHhlPcYeaRUEYvcg8TMR8VgCcosvLXjRviEBjtKsXdJIFcWU5kcgMrDWx14aciOlBGE3b+h7cw0ak92XLxljchckmja8rceh8jQW/u3ulh8FHkiW7EAPI1s75eF7CwA+6LDU8yTUs0duFNsFiSdG+LyN/nT4UCIiFul6ayyhBzNvQU/eEGmv0dT4bX8qAVO84B8J62GYEm2uoUE+VTmzNod6LqAT1JYacyRbrypji920gJlgh8bELYXt4tCSOAtzPSprZeAWEZQRf7RsBc86BTDObA3LC3Ejj50p35zAAAjnXJx6A2vck2AA8ufyOtYrktbhexXTlYZv8AppQOor63tx0t0pW+l6SecA2qI23LK+aONCNB4tLEXt16X0/60E1HLfyqE3/2ocPszEyrowQhTe3ibwr+Zp3sWNgpDXLX1JP5DppQJ27bUK4aHDg/tJM7j91Bcf4iPlQUsosABwFZTjZmEMsqIOZF/Tn+VaoHG28AcPPJGfsnQ9VOqn5Vxg8ZJEc8bsjdVJHzol32wBkjWcDVfC9uY5H2P60Lx6gUBpsbthxcAVZLYga3zizW5WYcfcUYbM7aMJIcsySw352DqD/DqB52qlplpKg9A7B3kw+IDK00blS1mZgpK8jrbhSewtpwd4vchmLXBYPmXmOpHEVQLLfiL08wW1Zof2Urx638LEa+fI0F1nZajEyNBMixFjJNA8eZBMALstiClzYnlfWpLEbHIkaXO2VxcpxvbUkHiL9BVO4PtHx0bFjKJGIIJdEJseI8IH+gKIsL20yDL3mEjYqoXOJWDEDqCtteNAcYLCOLlPgVgvPloSNL/wAqlVwyk3CjPzI40C7O7YcOSe8ilTMdTYOijyAbNpx0WiHCb77Ocf8ArIhexs9426G+a1vyoJyJDwNAvaSVkSCWKzTYSUOY7WLKtmZc/LgOF+PCjbZ+MwrALBNCyj7sim19bDWkNtbGBUME7xg17WBGo4n8taCGwu2IcfGHw0wD3DAFbFWAIIN/UioVN3JBfwnvQwPe8Q9jdlYA6cTr5edT+A2SHDoVSMtY3jNjdbEgkAa3t6e9TigQoBI46ZmNifW/OgqQxvBiwQBmZsqxWOVvXW2nC/8AI0a7I22MZG51hdPCJCpytbXMCRlt5E3p/i9243xKzspcZSuW1xc28X5VA7d2vhY40iBeFkfPlVLW0K5TyBIt7cqCbh2LLG1xKLaCwHD0vzOnPjfSojFviVl7oyMGDZswYgd2t9QoHMaWNwDbzqW2DjC4zpmZCoyAgKSFBGgsBYngeJ9KnEXvEBkTKTdbGxtr19r0Ay2LSVmDKZITd1ccsotlsb5mIB6c6h2wYkj75YnUZcmiWIIBAIvrY8fDwNtaMcBu4sbFkdjd2exOl2vcAcuJ4VJ4lCqmwJ0tYcaCFj2EwSwKAW0VwW1N9W8XiIzedC2+GH7iXBTBriJjh5WYFciyWCsHtlAU5rG542o/fFqoAluDpqRa/Lp0pzPs+GSNonjV45AbqVup156cb0COz5giorAhigbqPZrm/wA6cLi7NbKba68tKb7J3Uiw0QiiUiNeClnYgeRY3qWjwdhb9daDaDn1rXcC99R76V1HhcvOw6dKjd4ttxQxEtNEhuPilRfncG3yoHqz8bAmw0PI0OIkrSNmUqrcLNc6/ETy040yxXaLglRiccpLD4UVpAp4f1a3YeflQW3aTh4mTIss2UWJPhBHoxuOvW9BbEuzwUC8Gt6/PrTzAYMgXa5bzvp7XsKpubtwn8Sph4wpFgWdi1tegGvvULjO1baMgyriO7H7iID7lgT+lB6EnCIC7sqgDiTYAepoF3k7S8DE3hczMG+GLVbAD7Rspv61Sm0NrSzm80skp/fYsPYHQUzvQWPt3tpxMoK4aNcOnJj45P0yqfnVf4/HSSsXldpGPFmJJ/OucldJhmkdI1F2YgD1NBO7o4GwaYjQ+FfT7RH5Csoql2OIY1jHBR8zY3PvWUCSIHjZW1DeEjyKk6fIUARxDUdDW6yg6ZdKQMYrKygRA1rsxit1lBnditd3WVlBzkrYSsrKDtNCLHgbjyPUdDTiPaUqghZZFvbg7jhw4HStVlAou3sSP/c4j3nlNvS7U6k3wxpGU4qUr90kEeXEX/Ot1lA5h3/2gLf+LksORWI/qlJYrfbFMWLujk8c0MOtuFyEBrVZQL4ntixsLGJVgKJYAGPlYHkwrk9u2P5phv8Adt/963WUG17eMeP6vDf7t/8A9K6//ve0PuYb/dv/APpWVlB1J2q42RczGLxeIr3YIuRbS9yPnXS9p20Dqs4jNreGOLhf95DWVlBw/aLtI/8AvZfZYR+kdNMZvdjZPjxeIPpK6f8AARWqygjJ8VI/7SSST8bu/wDxE0mVubnj15/OtVlBmSuctZWUGZK2FrKyg6y1tY6ysoFkWiLcXDg4l3PFF8PlfQ/lWqygOdormW58vzrKysoP/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039" name="Picture 15" descr="http://media-3.web.britannica.com/eb-media/11/85211-004-8D0293FF.jpg"/>
          <p:cNvPicPr>
            <a:picLocks noChangeAspect="1" noChangeArrowheads="1"/>
          </p:cNvPicPr>
          <p:nvPr/>
        </p:nvPicPr>
        <p:blipFill>
          <a:blip r:embed="rId3" cstate="print"/>
          <a:srcRect/>
          <a:stretch>
            <a:fillRect/>
          </a:stretch>
        </p:blipFill>
        <p:spPr bwMode="auto">
          <a:xfrm>
            <a:off x="755576" y="1052736"/>
            <a:ext cx="4116034" cy="4101455"/>
          </a:xfrm>
          <a:prstGeom prst="rect">
            <a:avLst/>
          </a:prstGeom>
          <a:noFill/>
        </p:spPr>
      </p:pic>
      <p:pic>
        <p:nvPicPr>
          <p:cNvPr id="4" name="Picture 2" descr="http://woz.commtechlab.msu.edu/courses/447sp03/sp_group6/images/finishline.jpg"/>
          <p:cNvPicPr>
            <a:picLocks noChangeAspect="1" noChangeArrowheads="1"/>
          </p:cNvPicPr>
          <p:nvPr/>
        </p:nvPicPr>
        <p:blipFill>
          <a:blip r:embed="rId4" cstate="print"/>
          <a:srcRect l="11004" t="12293" r="25172" b="70805"/>
          <a:stretch>
            <a:fillRect/>
          </a:stretch>
        </p:blipFill>
        <p:spPr bwMode="auto">
          <a:xfrm>
            <a:off x="683568" y="2636912"/>
            <a:ext cx="4176464" cy="792088"/>
          </a:xfrm>
          <a:prstGeom prst="rect">
            <a:avLst/>
          </a:prstGeom>
          <a:noFill/>
        </p:spPr>
      </p:pic>
      <p:pic>
        <p:nvPicPr>
          <p:cNvPr id="5" name="Picture 4" descr="http://t0.gstatic.com/images?q=tbn:ANd9GcRjrDIztoqJKCjmMkl7jpBT4n2R7TI50GI7UYD-J4MmFIBppiLU"/>
          <p:cNvPicPr>
            <a:picLocks noChangeAspect="1" noChangeArrowheads="1"/>
          </p:cNvPicPr>
          <p:nvPr/>
        </p:nvPicPr>
        <p:blipFill>
          <a:blip r:embed="rId5" cstate="print"/>
          <a:srcRect/>
          <a:stretch>
            <a:fillRect/>
          </a:stretch>
        </p:blipFill>
        <p:spPr bwMode="auto">
          <a:xfrm>
            <a:off x="7513570" y="0"/>
            <a:ext cx="1630430" cy="1916832"/>
          </a:xfrm>
          <a:prstGeom prst="rect">
            <a:avLst/>
          </a:prstGeom>
          <a:noFill/>
        </p:spPr>
      </p:pic>
      <p:pic>
        <p:nvPicPr>
          <p:cNvPr id="1030" name="Picture 6" descr="http://t2.gstatic.com/images?q=tbn:ANd9GcSw_CSjyxp3mSYjyRLDhFunePw9RCT2q30X6s0NoNCjN_-BjZBnLA"/>
          <p:cNvPicPr>
            <a:picLocks noChangeAspect="1" noChangeArrowheads="1"/>
          </p:cNvPicPr>
          <p:nvPr/>
        </p:nvPicPr>
        <p:blipFill>
          <a:blip r:embed="rId6" cstate="print"/>
          <a:srcRect/>
          <a:stretch>
            <a:fillRect/>
          </a:stretch>
        </p:blipFill>
        <p:spPr bwMode="auto">
          <a:xfrm>
            <a:off x="3059832" y="5301209"/>
            <a:ext cx="2304255" cy="1556791"/>
          </a:xfrm>
          <a:prstGeom prst="rect">
            <a:avLst/>
          </a:prstGeom>
          <a:noFill/>
        </p:spPr>
      </p:pic>
    </p:spTree>
  </p:cSld>
  <p:clrMapOvr>
    <a:masterClrMapping/>
  </p:clrMapOvr>
  <p:transition spd="slow">
    <p:newsflash/>
    <p:sndAc>
      <p:stSnd>
        <p:snd r:embed="rId2" name="chimes.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66868" y="533400"/>
            <a:ext cx="5105400" cy="951384"/>
          </a:xfrm>
        </p:spPr>
        <p:txBody>
          <a:bodyPr/>
          <a:lstStyle/>
          <a:p>
            <a:r>
              <a:rPr lang="en-NZ" sz="4800" i="1" u="sng" dirty="0" smtClean="0">
                <a:effectLst>
                  <a:outerShdw blurRad="38100" dist="38100" dir="2700000" algn="tl">
                    <a:srgbClr val="000000">
                      <a:alpha val="43137"/>
                    </a:srgbClr>
                  </a:outerShdw>
                </a:effectLst>
              </a:rPr>
              <a:t>Today’s  games.</a:t>
            </a:r>
            <a:endParaRPr lang="en-NZ" sz="4800" i="1" u="sng"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3354442" y="2060848"/>
            <a:ext cx="5114778" cy="4464496"/>
          </a:xfrm>
        </p:spPr>
        <p:txBody>
          <a:bodyPr>
            <a:normAutofit fontScale="77500" lnSpcReduction="20000"/>
          </a:bodyPr>
          <a:lstStyle/>
          <a:p>
            <a:pPr algn="ctr">
              <a:lnSpc>
                <a:spcPct val="200000"/>
              </a:lnSpc>
            </a:pPr>
            <a:r>
              <a:rPr lang="en-NZ" sz="2800" dirty="0" smtClean="0"/>
              <a:t>Today’s 2012 Olympics takes place in London. The games use to only be running and chariot racing, but now there are various events  </a:t>
            </a:r>
          </a:p>
          <a:p>
            <a:pPr algn="ctr">
              <a:lnSpc>
                <a:spcPct val="200000"/>
              </a:lnSpc>
            </a:pPr>
            <a:r>
              <a:rPr lang="en-NZ" sz="2800" dirty="0" smtClean="0"/>
              <a:t> such as ; Equestrian, Hockey, Soccer, Badminton, cycling ,swimming and many more.  </a:t>
            </a:r>
            <a:endParaRPr lang="en-NZ" sz="2800" dirty="0"/>
          </a:p>
        </p:txBody>
      </p:sp>
      <p:pic>
        <p:nvPicPr>
          <p:cNvPr id="15362" name="Picture 2" descr="http://t0.gstatic.com/images?q=tbn:ANd9GcQby2mZGoNtfdpbCBpQHQLyiUUbVbkQsdl2sTlG-IGbUlpS20lELA"/>
          <p:cNvPicPr>
            <a:picLocks noChangeAspect="1" noChangeArrowheads="1"/>
          </p:cNvPicPr>
          <p:nvPr/>
        </p:nvPicPr>
        <p:blipFill>
          <a:blip r:embed="rId3" cstate="print"/>
          <a:srcRect/>
          <a:stretch>
            <a:fillRect/>
          </a:stretch>
        </p:blipFill>
        <p:spPr bwMode="auto">
          <a:xfrm>
            <a:off x="179512" y="260648"/>
            <a:ext cx="2232248" cy="1286071"/>
          </a:xfrm>
          <a:prstGeom prst="rect">
            <a:avLst/>
          </a:prstGeom>
          <a:ln w="228600" cap="sq" cmpd="thickThin">
            <a:solidFill>
              <a:srgbClr val="000000"/>
            </a:solidFill>
            <a:prstDash val="solid"/>
            <a:miter lim="800000"/>
          </a:ln>
          <a:effectLst>
            <a:glow rad="228600">
              <a:schemeClr val="accent2">
                <a:satMod val="175000"/>
                <a:alpha val="40000"/>
              </a:schemeClr>
            </a:glow>
            <a:innerShdw blurRad="76200">
              <a:srgbClr val="000000"/>
            </a:innerShdw>
          </a:effectLst>
        </p:spPr>
      </p:pic>
      <p:pic>
        <p:nvPicPr>
          <p:cNvPr id="15364" name="Picture 4" descr="http://powersoccertampa.net/wp-content/uploads/2011/09/soccerball-tampa.jpg"/>
          <p:cNvPicPr>
            <a:picLocks noChangeAspect="1" noChangeArrowheads="1"/>
          </p:cNvPicPr>
          <p:nvPr/>
        </p:nvPicPr>
        <p:blipFill>
          <a:blip r:embed="rId4" cstate="print"/>
          <a:srcRect/>
          <a:stretch>
            <a:fillRect/>
          </a:stretch>
        </p:blipFill>
        <p:spPr bwMode="auto">
          <a:xfrm>
            <a:off x="0" y="1844824"/>
            <a:ext cx="2627784" cy="1512168"/>
          </a:xfrm>
          <a:prstGeom prst="snip2DiagRect">
            <a:avLst/>
          </a:prstGeom>
          <a:solidFill>
            <a:srgbClr val="FFFFFF">
              <a:shade val="85000"/>
            </a:srgbClr>
          </a:solidFill>
          <a:ln w="88900" cap="sq">
            <a:solidFill>
              <a:srgbClr val="FFFFFF"/>
            </a:solidFill>
            <a:miter lim="800000"/>
          </a:ln>
          <a:effectLst>
            <a:glow rad="228600">
              <a:schemeClr val="accent2">
                <a:satMod val="175000"/>
                <a:alpha val="40000"/>
              </a:schemeClr>
            </a:glow>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5366" name="AutoShape 6" descr="data:image/jpeg;base64,/9j/4AAQSkZJRgABAQAAAQABAAD/2wCEAAkGBhISERUUEhQWFRIWGRcYFxIYGBQZFBYXFBYVFhQVFBcXHCYeGhwkGhgZHy8iJDMqLCwsFR8xNTAqNSYrLCkBCQoKDgwOGQ8PGjUlHyQvLDUzKSopKSksLSksNCwsLCwsKTUsKSwpLSwsLCwsKSksKSwsLCwsLCwsKSksLCwsLP/AABEIAGYAZgMBIgACEQEDEQH/xAAcAAACAwEBAQEAAAAAAAAAAAAABgEEBQcDAgj/xAA5EAABAwIDBAUKBQUAAAAAAAABAAIDBBEFEiEGMUFhB1GBkaETIiMyUnFyssHRM0JigvAUFUOx4f/EABoBAAIDAQEAAAAAAAAAAAAAAAAFAwQGAgH/xAAoEQACAgIBAwMDBQAAAAAAAAAAAQIDBBEhEjFBBTKBE1FhI3GRofD/2gAMAwEAAhEDEQA/AOkYxXzMlubhnC248/FXsNx4OsHd615YGuFnC46isDENmrXdCbfp+yT3U5FM3ZXLa+xNGUZLTQwseCLhfQSnQ4s+J2V4IOmhTLS1TXtuFbxsuN3D4f2OZQcefB7oQhXSMEIQgAQhCABCEIAEIQgAUFSoKAM7GMMbKwnc4AkO46LK2UmOZ7eA+l0xzeqfcUtbMfjS/E7/AGUpvgo5Vcl5JYvcWhoUqEJsREoUXQgCUKAUIAlChSgAQhCABCEIA8K19o3kbw1x7gVyzot2jnnr6mOX1Wufbsc8fRdQxP8ABk+B/wApXD+hIn+61fxSfO9Go+VyB3lZWLbQxQaHzn+wN/aqu0uP+SAjj1ldu5Dr8V5YDgbWDyknnSHW54d6X35T6/pVd/L8ImjDjql2PJtRXT6tAib337wg4BVn/P8AzuTF5VQZlA6Yv3zbf76OutrshedQV8Yu2UO5G32XpR7VFpyVLMh9r8vatszKlXUzJWlrhe/Hio9urmqfw3s993uRqxShwuDcHivtJNDXOopfJvN4XHT9PMck5skBAI3FMMXJjfHa7ruiKyHSz7QhCtkYKCpUFAFbEz6GT4H/AClcJ6H6gRYjWyO9UGQ34E5pNAuvbRFzniMvLI3BwNuOgBHilGrwiKGA+TAAz8LalznEk8769qRZnq6om61HktV4/Uk2y3hjzNUGR+tyT2A2HhZNdRWBjHPO5ovpvSlgrsrgUxNJc4Nbvdx6hvuk+JfKcnFe6TLFsdIW37SV87M9OxkY3gSBxJF/0P8A5ZNOFVkj4GOky+UIGbLfLfS9rknvWpGIoW5S5rfeQCeFzdYj2iKSTKfRkZxbVvEut3J3nVyrq614KkJJvRVxraltNIxhje8vvq0tGW1t+bfv4K1Q4vHM0ujN7WuNbjfoe5ITqn+okfLK4luYhjAdGhpIvbnp3L62exoU9QYnasltZ59a+gAcf3HuUd2LKOP9SPu1s7jNdWhvx2IOj14K5sViRcwxO1dHu5t0+qz66W7VX2Vny1dvabbuuUn9Mym8rjyT21/pj+hQhbbQt2SoKlCD0W9oaUiQSHzm6DJ3DRLu0bHZM4GVhc3TwTxjFMHxOvva0uB6iASPEBcp2dxGevqJ4ZHuLWCTICxrRmZcNsRv3LMZvpds73ZX2LtV6UUma1BJuTDgVR6Z3IW+qUqKWxsd4JBHuNlp087mPEjRm0s5vEjrGm9KfT5xx8vdn+ZPcnOHBy3b3aqqlkc85mszlgNzYW1y29zk0dHuMSOp6iN0hkjZGXNcTctuCCy/IALb2g2Ew6uk8q6YwOOroydCbk3ymQAdX7Vfw7AIKeB8VK0iMRu9IbkyPLSHEXJ00HGy2OflY8qdKS8eRfCElI5eNqGRRMJv5zngAbxlIFz71px4dPUQ/wBRE0ujab31uLX4W5KTs7hc+V8srqeVgAey12uLbXLc0gte19AFvYntVTsphRYcxxBBaXcTnvmO91yS4ntTPdap1/f4OOprg2aCuMlOxx3kEH9pLforGzQvWM5Anwcsqii8lAxh9YXvv3kk/VMewVNmfJNw9QHtv9SsBgUqWa3DttjG2X6XI6oRdC2+xaShCF6BWxH8KT4HfKVyfotB/uU93ZvxbCw0893UusYkfRSfA/5SuPdEdZG/E6gMFiDLff7bvsgBq2ywQxSGdg8x1swHA20NlkQVvNdQqQwtIfax3grne0GBMiJdA8FnGPiPh0tb3rN+pelubdla+C5TfrhntDWDl3BWm16TxVDcHZTy3+KsCpf7YWZliaffT/Jc69+DTrcKpnuLnRi53m51PYVUJpqe1g1lza56ze2+6oz1B/PJYDgFWr9njiFPIyI2LfODuBcA6wKv0RnKSjZNuPyRy1raXJcxKsIBykHmCrmF9IXkGNjIDGDS4y+N1ymbYLEmEgNcQNLg6eJVvC+jDEJXB72lrARckjhrwK0sYYVUW4NL55Kb+rJ8o/QWGY6/US6iwLXddyULwwGhEzLuGjQGjs4+KFXxZ5k6lJa1+e+jqaqT5GpCEJ8VStiFMZI3sacpc0i/VmBH1XPtk+imWhq3zsqAc5cS2x1BJJHioQgDoFTQNeNb3WJW7Fsf+Yju+yEIAwK3osa7/Jbs/wCKg/omJ3VDghChlGMuWl/B71MG9EQ4zk++6ZMD2JdTNc1kvmu3i3Vf7oQidUJJwa4BSey7iVE5kViQbcj91XwWgMg1cQzi0cUIWclh0rMUdcaLvW/pbGOnpmsblaLAIQhaXpUeEUXy9s//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5368" name="AutoShape 8" descr="data:image/jpeg;base64,/9j/4AAQSkZJRgABAQAAAQABAAD/2wCEAAkGBhISERUUEhQWFRIWGRcYFxIYGBQZFBYXFBYVFhQVFBcXHCYeGhwkGhgZHy8iJDMqLCwsFR8xNTAqNSYrLCkBCQoKDgwOGQ8PGjUlHyQvLDUzKSopKSksLSksNCwsLCwsKTUsKSwpLSwsLCwsKSksKSwsLCwsLCwsKSksLCwsLP/AABEIAGYAZgMBIgACEQEDEQH/xAAcAAACAwEBAQEAAAAAAAAAAAAABgEEBQcDAgj/xAA5EAABAwIDBAUKBQUAAAAAAAABAAIDBBEFEiEGMUFhB1GBkaETIiMyUnFyssHRM0JigvAUFUOx4f/EABoBAAIDAQEAAAAAAAAAAAAAAAAFAwQGAgH/xAAoEQACAgIBAwMDBQAAAAAAAAAAAQIDBBEhEjFBBTKBE1FhI3GRofD/2gAMAwEAAhEDEQA/AOkYxXzMlubhnC248/FXsNx4OsHd615YGuFnC46isDENmrXdCbfp+yT3U5FM3ZXLa+xNGUZLTQwseCLhfQSnQ4s+J2V4IOmhTLS1TXtuFbxsuN3D4f2OZQcefB7oQhXSMEIQgAQhCABCEIAEIQgAUFSoKAM7GMMbKwnc4AkO46LK2UmOZ7eA+l0xzeqfcUtbMfjS/E7/AGUpvgo5Vcl5JYvcWhoUqEJsREoUXQgCUKAUIAlChSgAQhCABCEIA8K19o3kbw1x7gVyzot2jnnr6mOX1Wufbsc8fRdQxP8ABk+B/wApXD+hIn+61fxSfO9Go+VyB3lZWLbQxQaHzn+wN/aqu0uP+SAjj1ldu5Dr8V5YDgbWDyknnSHW54d6X35T6/pVd/L8ImjDjql2PJtRXT6tAib337wg4BVn/P8AzuTF5VQZlA6Yv3zbf76OutrshedQV8Yu2UO5G32XpR7VFpyVLMh9r8vatszKlXUzJWlrhe/Hio9urmqfw3s993uRqxShwuDcHivtJNDXOopfJvN4XHT9PMck5skBAI3FMMXJjfHa7ruiKyHSz7QhCtkYKCpUFAFbEz6GT4H/AClcJ6H6gRYjWyO9UGQ34E5pNAuvbRFzniMvLI3BwNuOgBHilGrwiKGA+TAAz8LalznEk8769qRZnq6om61HktV4/Uk2y3hjzNUGR+tyT2A2HhZNdRWBjHPO5ovpvSlgrsrgUxNJc4Nbvdx6hvuk+JfKcnFe6TLFsdIW37SV87M9OxkY3gSBxJF/0P8A5ZNOFVkj4GOky+UIGbLfLfS9rknvWpGIoW5S5rfeQCeFzdYj2iKSTKfRkZxbVvEut3J3nVyrq614KkJJvRVxraltNIxhje8vvq0tGW1t+bfv4K1Q4vHM0ujN7WuNbjfoe5ITqn+okfLK4luYhjAdGhpIvbnp3L62exoU9QYnasltZ59a+gAcf3HuUd2LKOP9SPu1s7jNdWhvx2IOj14K5sViRcwxO1dHu5t0+qz66W7VX2Vny1dvabbuuUn9Mym8rjyT21/pj+hQhbbQt2SoKlCD0W9oaUiQSHzm6DJ3DRLu0bHZM4GVhc3TwTxjFMHxOvva0uB6iASPEBcp2dxGevqJ4ZHuLWCTICxrRmZcNsRv3LMZvpds73ZX2LtV6UUma1BJuTDgVR6Z3IW+qUqKWxsd4JBHuNlp087mPEjRm0s5vEjrGm9KfT5xx8vdn+ZPcnOHBy3b3aqqlkc85mszlgNzYW1y29zk0dHuMSOp6iN0hkjZGXNcTctuCCy/IALb2g2Ew6uk8q6YwOOroydCbk3ymQAdX7Vfw7AIKeB8VK0iMRu9IbkyPLSHEXJ00HGy2OflY8qdKS8eRfCElI5eNqGRRMJv5zngAbxlIFz71px4dPUQ/wBRE0ujab31uLX4W5KTs7hc+V8srqeVgAey12uLbXLc0gte19AFvYntVTsphRYcxxBBaXcTnvmO91yS4ntTPdap1/f4OOprg2aCuMlOxx3kEH9pLforGzQvWM5Anwcsqii8lAxh9YXvv3kk/VMewVNmfJNw9QHtv9SsBgUqWa3DttjG2X6XI6oRdC2+xaShCF6BWxH8KT4HfKVyfotB/uU93ZvxbCw0893UusYkfRSfA/5SuPdEdZG/E6gMFiDLff7bvsgBq2ywQxSGdg8x1swHA20NlkQVvNdQqQwtIfax3grne0GBMiJdA8FnGPiPh0tb3rN+pelubdla+C5TfrhntDWDl3BWm16TxVDcHZTy3+KsCpf7YWZliaffT/Jc69+DTrcKpnuLnRi53m51PYVUJpqe1g1lza56ze2+6oz1B/PJYDgFWr9njiFPIyI2LfODuBcA6wKv0RnKSjZNuPyRy1raXJcxKsIBykHmCrmF9IXkGNjIDGDS4y+N1ymbYLEmEgNcQNLg6eJVvC+jDEJXB72lrARckjhrwK0sYYVUW4NL55Kb+rJ8o/QWGY6/US6iwLXddyULwwGhEzLuGjQGjs4+KFXxZ5k6lJa1+e+jqaqT5GpCEJ8VStiFMZI3sacpc0i/VmBH1XPtk+imWhq3zsqAc5cS2x1BJJHioQgDoFTQNeNb3WJW7Fsf+Yju+yEIAwK3osa7/Jbs/wCKg/omJ3VDghChlGMuWl/B71MG9EQ4zk++6ZMD2JdTNc1kvmu3i3Vf7oQidUJJwa4BSey7iVE5kViQbcj91XwWgMg1cQzi0cUIWclh0rMUdcaLvW/pbGOnpmsblaLAIQhaXpUeEUXy9s//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5370" name="Picture 10" descr="http://www.majhost.com/gallery/fuzzball7/emoticons/thumb/hokey.gif_thumb.jpg"/>
          <p:cNvPicPr>
            <a:picLocks noChangeAspect="1" noChangeArrowheads="1"/>
          </p:cNvPicPr>
          <p:nvPr/>
        </p:nvPicPr>
        <p:blipFill>
          <a:blip r:embed="rId5" cstate="print"/>
          <a:srcRect/>
          <a:stretch>
            <a:fillRect/>
          </a:stretch>
        </p:blipFill>
        <p:spPr bwMode="auto">
          <a:xfrm>
            <a:off x="0" y="3429000"/>
            <a:ext cx="2555776" cy="1440159"/>
          </a:xfrm>
          <a:prstGeom prst="roundRect">
            <a:avLst>
              <a:gd name="adj" fmla="val 4167"/>
            </a:avLst>
          </a:prstGeom>
          <a:solidFill>
            <a:srgbClr val="FFFFFF"/>
          </a:solidFill>
          <a:ln w="76200" cap="sq">
            <a:solidFill>
              <a:srgbClr val="292929"/>
            </a:solidFill>
            <a:miter lim="800000"/>
          </a:ln>
          <a:effectLst>
            <a:glow rad="228600">
              <a:schemeClr val="accent2">
                <a:satMod val="175000"/>
                <a:alpha val="40000"/>
              </a:schemeClr>
            </a:glow>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5372" name="AutoShape 12" descr="data:image/jpeg;base64,/9j/4AAQSkZJRgABAQAAAQABAAD/2wCEAAkGBhQSERUUEhQVFRUWGBcXFBcYGBUUFxYaGBgXFBgVGBQXHCYeGBokGRUUHy8gIycpLCwsFx4xNTAqNSYrLCkBCQoKDgwOGg8PGiwiHyQsLCwsLCwsLCwsLCwsLCwsLCwsLCwpKSwsLCwsKSwsLCwsLCwsLCwsLCwpLCwsLCwpLP/AABEIAKMBNQMBIgACEQEDEQH/xAAbAAACAwEBAQAAAAAAAAAAAAAEBQACAwEGB//EADoQAAEDAgUCAwcEAAYCAwEAAAEAAhEDIQQSMUFRBWEicYEGEzKRocHwFLHR4RVCUmJy8RYjM4KiB//EABoBAAMBAQEBAAAAAAAAAAAAAAECAwQABQb/xAApEQACAgICAgIBBAIDAAAAAAAAAQIRAyESMQRBE1EiFDJhkXGhI4HR/9oADAMBAAIRAxEAPwAanhBwrmiFUPndWavoqPk016NGNV2sHmsSVwVSErhY6ypdhrGQFrTxACCGJsqGol+P7KPL9DluKCs6qElpV0WzFBK8VDryLDC9ZnFLEVQquC5QA8v0FMxKIoPJNtQlzSjunY33Tw4QSOUsoa0PjybVm7yYzHdaNqAN7nZZVWOqOLyPiM9rpk3B0hSN/EBM91GVJKzVC5N0BmmMuizNOdVpRaYDnHwkpm3BNIlBy49jKDn0BYJjab5WT6MuveU4p4Jp4HdWqYGHTNlH5N2aPh/GjHB4FuUkfJFPrhrCAJIXKlcHS1o80rx9OtEifd890iTk9lG1BARqAuJPp/CsyrdY42vohG1iTAErZHFaPOnnqVIIxOFBJKFqUJN9kfRpEg5pCXVK11SC3RHI0lbXZV2FCFqNRwfIWBoglWi2uzLOKfQEQFVzUwOBCo/BAJuaJvEwEtXAFv7lWFBPaJcWClirCOqUREoNyK2LJcThC5C6ApCNC8jMhcLVquwuAwNzVxoRZYFXImAClhURWQKLrBTIHK7aixrUyVph6Ji6QqrZuKiqSuswhJRlLAqbkkXjjk0Arue3CPHT10dHLjCHOIVin6QpaZVDXI/pP/8Ax6ELiegO1XLLBhfj5EuhfRxBXo/Z7BtqTmIJ2H3SWn0hw2j6pjgMBUYZBhJlacaTK+PFxknJWNsJ0xuZ7THLUFhOnOz+IQAj6TcwBnxbkJxhWhzQNI17rE8sonqLBCdP6M2YVrmiBHMpJ1bBlhhpkm8L0lEAu3Q2K6fJlThk4vZbLh5R0KsN/wCyg4XBEAefdHdIpHLAkxuVr+kayRmsfi2R2HeNB80s590Njx1Tfa0DwZuPVE1A7QruKoSIBhB+7c03cRGpOilZen6NhQH9KuKccpaTA4WdXGAQd411Py2WLsUDMl2m9gu5UdxsXYzppqWbqu4fAupai62ZjctxP0KEx/tCGXq2abZhaD3adtbg8WV1ndUzO/FXLklsHx2OJMaQgQUXUp5jmbBabgrJtAEwTC9CHFLR4+VTctmJdwq1WObrv6rbDth4tIlG4pmXNNOc3wnhM5U6JqDlFsDw9FzmzI9UNVrGYK65p0uo3Du/0p1rbIybaSSZk1yj6ivVwrhsh3ym0yb5LTNDUQ9RqgaV3IUy0JLZRpXSo4KhcmsRKyFVKqSuXQGLkrkqpaqlqYR2WcVFUsUQCEOIK0AkwFiWiyJoV2t1U5GiCXsPwpAtCKLCdEs/xASjKHUlnlB90bY5YdWNsLhhuiHQNEmd1VVGPJ0Ufik9s0LyILSH1OoCh8RUlAYeseVZ7igsdMZ5bQWxgW1Js2QFCqSmGCouJ7IT0mNjttBeDw7WmYlHU2jYQsG0yRpC1qHKNVjbs3x0dL8twVq15NzB80MtGMvqlaGTK/pmumyOw7A0G2miwyxdbU6sAoMZFCJMrynUmVMTUa5r5pF+VrTOXwQ4P7vLhb/bwvR9WxGShUP+06XN7fdKfZ0ZMjK9RjM7gadOCXvIaQ4lo+FoF/QSdiJQ5R2VxzcHa7L1qZaPSxKBaB4rFx31T/qVDhI6pIkJUAFLh/phAdYwQqNa1xsXgcg5vDEfm6MynzQfWevU8OGe8HxkAZmn3Z5BdoHRzCrCLk6SsF1tE6NRczNBfUY0S7VwABy23tldrxCe0sCCZGilTDtbhS5makYBLAWlwB8Ui5kG4t9IW/SSalIOB2j5EjRVi+K10RzR+SXKXZhQ6YS8/ZZYzFS7Kf8AKm9KoWETHdLursaakt9VWEuUtmPJDhDQuLRmRoyqrKYVquGnRVk0QgmtmGJxTQElxlUEWTh/TxugcVhAFbHxRnzqckLMPUVala6LOCCyqYUBaOUTC4TSoHe2VVtNECmQsnptE6a7K5VR5WgKjQIM6puhe9GULhC0aVVzVx1KjJy6uPaouoBSmxx2lbGgR8Qj7q+HflGi2rYwEXSOTsrGEaMG0+ysKhBRFGowwt/07Z1SORVY9ARB1T/pVBpZfVLHNGiLw1XKp5Novg/GQ+dgqeURqrMwLTA05Sr/AB2mBdzVh/5TT2cfkf3Xnyklpy/2evGN7UX/AEPf0jWla4dxGmiRM9pqJbdxn/i7+F0e11Bojxk9m/yVJ5Ie5IrHFN9Rf9Hom4kuMKNMleXb7aNBltF5/wCTmt+glVPtyRpQHq/+GqMvIxL2Wj42Z+j2NNuY6dls2kvJUf8A+gMnxUj5hwP0ICc0fbPCuH/yZZ2c1wj1AISrPCXTKPBOPaGbqUqr6gYJcYC7gcbSqCadRrvIg/TVTH4YObMAkGQCYHr/AGqXZOqEfWatapRLaZAzVGhr4mG/FmjeI73i/GXs/wCzrKBLgXVKj/jqPcXPdG0nRvYJ3XeDTDjpqe0Ak/svnPU+u1q5Lg4spGctMWzDYuIvwY0XZM3CFD48bnI+h4rrlFkh7gSBENOYz37rymN9qaGY/H8gf2K8k+sY0ul9eqSb6rEs0n0bfgiuz2dL2qoEx4h/9f4K9Ng2YfE0Sw5Hhw+Ei/YhrhdfI6dUg5myCDIPBGhHdH9Pqu782/edj3TxzST2B4I+j2zem4xrqTa1SlWp0pptIaKbxTgAZo1MC4mDwnfQ2RTJGznD5ONl5jo/XajI98S5hiS4EvaOZ3HztuvXYUFuZtoBkcmRJJ9Vv+X5EYckHB7L1KOc2sgsThSw3umgsJNhybfVIes+09BohrveOGzLj1doh8qx9si8Lyddne6hxkJPW9sG/wCVloOsTMWFtksqe0bzcNbPr/KH67D7YF4Of0j0dXFByExDAUipdbdq5gI7GFqes0zE5m94kfRacfk4X1IyZvD8hLcb/wABTmOCxc8omnXY8Q2o35ifkVMVgS10NOYRK3QyRl7PNyYJw9MwbXmAQSBrl1UFIO5XMOXNdIsdwrvzOfom96JpWtmFWiBuh3OujMTRLTJQtVUiQyKKdFQ5chd91OiydiMrgITC0kWDFFfMuIi0hvT6KC0eLv5LtT2f3Gm6MdkyQ0w7aERTquFO9wfsvMeSa6PdWHE9NCj/AAdjRMmeyvhsC09p5sjKtZobLhtZJsRjnOI1AGn8rPn8v4l3b+jTg8JZX1SGVbpzaZmrLG9rud2A29UV00U6maaEtbBbAdUqHxRBbmgjLPA0SGrWLrlZ/qSz4TBIgwYsV42XzcuV0+j2cXhYsS/FbPS1OnU2Fzn4VjAM3heDJEEhx1yybeE27Qg6eCw9SAymGXuS8ugdr303Sip1FzxdxI0gmf8AtXw1XK4GT6WIhS5W+i/Gl2GYnpVNhcKhyATEAPcTNtwBaCqu6PSDJbUve0SXb6gxxbX6JW6pmdOx03+qJpktuLGI+dipydeiqVrs71TpZokNcDJAdtEHiOEsryNvJMaHUX03ZgZMQZ8QI4IOo7IWvUa8uJGWTIa2wBnSNhEqT30VVrsU1K8Ig1MpjWL35idO2in6TxwQdJj0kH9ir1SZJNzfS/mZXcdCtlafUXghwJzDQiAR6i4Tmj7XYkth9QEaGQCT6kJBQBmdLG/0W9dpa2/Y/PS3onU8i0mLwhJ7Q56f7S1ZePeH4S4AxEgt28pS7rvWH4evPuqbqeWWGWCPNjjEiW37yEqwuNbSrN95YPll9iRYn1ARHtR097gKgOYANLrRbxQJi4aXHXkf6Qt3jr5KhMy+R/x3KAvb7Y4eoQIDCOBE/PX5q9bEBxkQRsvO1aVN2oB/NlOiAtLgHBzbhrJJcCDrAGi9DJ4fCqMWLzHk9HpBVGth8gga3tRSpu3J3Dbj1iyTdXzFwD3gNt4AHA35JAW9Gk1osABpsEcfg87t9HZvNeOqR6vp3tC7E4mm0vpik1jHBrcwJyiQw9wQJG8FNeoe0uJYW5apHhl12alzxN+wHySL2awjmlz8pyvE3gDww1pG+7hxYID2w6iBjKdNoPhpBridy45/zzKy5o8W4xfX0aMb5RUp+/sa1+qvePFUqPm/icSJ8kLTxTiQAfTnlC4Ikjc/VcLi13Gs/wAXXmyXJ7NtKK0bvxZB7beWxW1DFcoPEtEOymYgjtIE/WQtsNTloN/Py4QcKGUrGdN17i3CLwvS6lZwbSbnJ2EchombalZYOjmu4nKIzGxPpP5cJw6oRLaLDRa4RJc7O8bgukAg6wAmjELf0C4X2YfUEtDJNsuYS3/cQDHIjseFiel1qdT3bs9M/CCCYM2EHQgo2lNIOgmfhdBtBINzvJ/ZcodSqXAqPE7fENSdDpck2WiOiUlfdEp9NqMcGjEUy6AXh0nKDEGSBNjJjRMMO2s9pORpgkeBzXfCS02B5B8xdBsqZHOflD2vbkqNccst8NgQQZ8IRXQcZSwxcHseWOJzwBmAjwkXF5J+a04/JyQfejFl8PHOL1/WgasS6QRcIcN2K9fjaFDENL6Ly4tG5h+3xNI76rz72ZTlLbg6L28HkxyKl2fNeT4UsTt9C8xKIp4APufRXqVhBlsELGpU8IgmVo/Jmb8I/wAjDCdBa4HxKJfTxL22XUjhk+yiyYK3EtSrl2173RDa5a2TMHTZTDUczoa0t0sd/wC1X2ho+7ytm0SQdQeCsvm5OMGo9mzwMLeRSntA1bF2kmeEsxHUr2QeIxlzwgaUucYk3239PQryMeLn2e3kzcOhrR6hqg63UzKPp+y1d3ia3KDcZjCYUPYMvE1CGxqGkk/VU/TRRH9VN6oR4bFl07oupiIherwfsjQoxALv+UX8wIB9UZiukUqrcrmBtoBbYjuP4Kp8Ea0Ks0/Z4anifFsBM+SaCrICwx/snWpGWDO3kai+7f4TXEdCe2i18AW8Qm4drptrEdlDJgVF8ed2KnOF+6q6nvc2WLnQUSyvDSAIJ37cLDLCb450zStXD4LW5RAaJMnQAwYsN4SrE4jLLASBPNjzI/NESGmCW7a6afgKX18MXOEA+L+YtzdHgwc0VGIiAta2JdUOZxmfyyOw/RahOgE+EGzgYNzPGyYYjoVNhgOkmNNN73Ei6PwS7QPmVnhPacEvoiCZeJgSeNPVe3xTv/WARchJansfVxONpkE06TGZveSCSRNmgaAmBJ2nVeo6pgy0gcWHe38qvF0hFNcmeHx3QmNObILnNxGojyPHYJl0Pp1NjZa2NZMduVv1Ck7xXJ/LLA4J+VuV/haLi0HUlO22vyYy4rpGWPwDH03OcwujTkDnv5ITo3TqUGWyNeNRrZXrVS4kBxZsBmDRpr31Vei03NdlMiDrtE/2mS+mdKe9o9JSphlKW7DTjeJ3Xzz2qxJfimvtOWmSf/yvomOOVpOxMBeWx/soa9F9Rpy1WRYl0OYGzxrMkQhFXOhcsrjZbB4h1IHKSJsY37FBvrFxd6yiqgBY1zZggFw72/IQhmbb2twpuBynotgj4u0HVOem0WAnOXZbxlAnfYkAbb7lK6VOAed/I3TPBn5JHjHjNDEM0zQeIi3PloiaQ5WAMInC1C0gwNL7qkMQJ5ki/UMT4R/0l/6luYFmbQEzGvaNlzFkuflALjwATJ4gJhhPZGofiIaDGoObn4fuVqWIyPOCVcbOqypYmSIXOv8ASX0rNEx6z5JPgq8Zg5rs0DKQTaDJJEXsleD2jo+TumeqxD3AyQ4T6HggFbU618w3/JSCr1UugFxMC03hGYLF3shFPHLkh5Sjlg4scUunPqAugwPiuhn4aDF47o7DY9zWkA2OyoOoZviaB+/mvcw53kVo+c8jxI4nT/sxd02oNQb6KJphsXUIOUyNFE3zTX0SXj43tNmLX5SDmMgfEBEz22W3XOme8oWJNV3jBnbg9ygzWzAmZEkOjYiPpdFYXqbg4HW0RGyyyg5I3QyKEj5vjGFpuU69mOo0WWeIfOsTHqvSV/Z6i4vcWyXECDYAu4H38kl/8MLXyxwjcO/y6nUa/LZZ3j1ousv5bPZUcSTCI11MEXlLsC0gNBMmB5b79vDZa08THhMTF4nvz8/Vcospzixm9sa3iD9ysm6yGzra2msLOnWlgiOd+wjy/lSrSqbQAdTuRqb8IUG/ZdtQh0eGAM0/LfeJWeNr++GUjSR9/ndVa22XSNN47AnmFbDUoJcRx6oVRydijG+zbnGWX5BEeodvsl/+DuYTm1Gs20Oi9UzNJvHA+3lCvXwriSSReYkDXnnuoShZaM+J4N2BcQ63w3ceLx9wmmG6bmw7cp8TM0ERpPJ7HSU/wvSg0kEC+saO3hw1+yP6fgwxsCOYgAfKUscVdjSyX0IMNlotgAkgAdwb6LPp+BNUy/KBMAkgGPPfhegx2HBbcfl7LOhRaG2E+fOs/QqqgI5muHotp6AkDWAJ4nvI/LJX1bD5vEG5QNBvGwPonFF2YSNL9lniKBJgwZ1ib7/O6DgGM/Z4zqGGBHn9l4X2l6yaTobcXG4ExqY7n6L6h1LBZWkH58L591/pvvGkZZaTMjURv5KKTTNSal0zyuI9oalfLTa1jAYByNknuSb77L3Xs+H5GMcQRBOkG8f0vO4HowYW+6nMTc6kcXO1zK997O9NJOYgiLAntH8J23LQOCgrY0rez7XNp5tQQ4gkQR99EY/pjSw+78RiYjSePkmVSl4Wzc6G0aHT91nRsSYI/NFVQrozynfZ5BvscxtMtMgkEtuSGkmbckccLxdTDw4giCDB/ZfZMUARppB7/wBLxnWejvqOD4ElxDREGJNnHmIPkUs4ewwmeYZhZLSSMsxv5XTHD4M+k2/laYzBkENdYtaMo2M3J85TLo2Ac6LGBc2UfdFP5O4PprqphoJ+3mU+/wDGg0HOTFiCBrGuqYYQBgyNsTvEX7lFOrCCCQSLfXX5rRGNEJSsDbg2MEMbAHAgn1RT8QbaiLKU4Bk3g6QRN4gd7hEVGSNbnZMxELH4YVLEAxqCPy6W9S9nDUeajKhpvyZDABBbEaR9U5DBMnb/AKXH1rec9/Rc5P0dxT7Pndf2QrU80ZXxcQdQOJSjB4lwPeYI3H2X07FYoAEWvrP7L511uk1tUuowd3DQeiXkpaYeLh+SY3wuNJsmdXCuqWY0uJANhe1yvNdBzvIIZLQTJuB5SeNV6p+KIjKbXBi8EWIMK/iRlGbZDz5RniSZGU3BrYB/LfZRdHWnNEROt/NRb3GT9HmKeNKuQHUxABjWe0bqwxs8bXm/lGiViqZ1n7K5zSDc7TPy1VuCMfysdHEW19TAWL8a46QBsfWNf6S55NojXTVcD+wGkW+gQWJBed1Q6wlZwJmIO5uYki3z42WweXE3iB8+YI3S3Blpc0OcWydZsBzfaUZTewE5QakNBe7Zs/upTSvo045Nrv8A2bw1zhDnAiZEmLaW2113RQrtNmuI5mJ8o+SXZ5kiY2Ej09FU13ASGg8iJ7JHjsos1DCliiNQO/2WzOotiL6xpaeEiGPIF5H5fRa08dBgucATaIidDYovB/AsfKr2Pm9TAtlJ8gfLRcqdXDfEbTsdkFULomm4uBvB15kjba62w+AJnwgmLtdEncx+bqPxwW2afmm9ILpdSaRMSOfXWVwdYaTZDUqbbgs8xYRtqLKUsBTNSQLEXE9+fsg4RCsk3Ww0YwOFj6WUYRabj+0rxJyuhmmhv/S1ytc25II12nfXhD4tBWbdMb1cXNmgdot+aqMq7k37LajRZkBbwDcyDN9IVMPRBMzppl39FKkaLZhVY2o2DDpv2if+1jQ6NQYD4BJ31PlPmjsThzNoEAAa6bHzWDiGtBkTeZi234UOCkH5HEBr9Jpl05QebC62Zh4nKIAA2gcLWnWm1jv9I1WLqsiZVFASWawh9hMgjUa+X8KwAMOHrv8ARCNryIcRB517/nZZUuqtHhnyndH4n6F+eK7YdUMa3toQhm0gXAkaTE3iTeFxuOzG3z2haYitcWA5E6+SHD7Q3yp7TLV8HTdoG5t5Av6nTX6LIYIM+Gx48uToVvVMAQ0gOHbZBVa5BsQZt37ylWKxnm4jFlgI1j573Vv0tpIJHaLeR80ocSdKhN7NFie+Uaqz+oEE0ybD/aRe2gvwj8T9C/qF7QaXmZkCN7Ce/lZXrYg3vG/2MfNDtrwReRFzIBPb5/shq9QTYkTYwBbkfuh8dsLzJIIZWk2v56Kxbrzr2jdBV3ca7x+/daHKNzJ1v235uUXiOWb0ZY6hLXEtfaJygSJ3DXXdbYLxfTugurOmqMjYtIMknsCCI7r27Q0GZOY97Hz581XEUGyQQWkwREQPI8SuhjinsGTJKS0A4ZjKTQ1skAaekHa/M90VhqPvG3c4lsCJMACTpoDc3QjszTZu8Defnsj8C7JOe87CZEmJtobq84pK0Z8c25U+jnuqZ+NotpBAPr3UWeJyk7/Ke2/l9VEv/Y7r6R5ZggwCD+d1vhy0vDXuLW3kgSRxZYNwzjdolXLHD4mkd16To8Fcvo0zQfuuVAZiCPrfVUgC0nzV2UnXNhtqu0cregphIjOf8sNi1gdFrlkaxoSNBbsuUsODeo6ON7ws3GRcGBYmfskLOwsNls5hMRBt9VbDh2WHQeZPHCDOGOSfETO8Rl57ldgReQfzQIUFOu16ChDrEZW3ufEJ4WpojK0+Ag8a6x4lphsIarcocS0m/wDKpicI5ksE+f8AKnyV1ZVQajyq0EYaoWnTMebX0txGyZ1cfECzbdpXnmMIF8x+kI6jjaYs4TsDupzhe+y+LI0qeg6oQ4ZQSZgjmfND0cMA6JdOhi8eSpgMU0uOo+kQuUcS8OcZ3JkjVDi1aQ3JNJnamGEwSQY9TrqJ7hVbVZT0JknT95VK1WXZneInsiMM+mYAALiZv2TbrYiSvQRQfLbl1vhtYmeNlZr3SDB9LfQLE4kQY+LjYeSr+odGinTLWg84xwMXj81WTqhicjRxv6wq0GuqieNjA/7QWNxj2m0COAhGNujpzpW+g+gWu4Duw0gf6dL2WFSm8aeI6nzQBxwcywEyP4TLCEiDOqZxcQRmp/8Aou6g7dzQ0xBifO/dYe7BtcG0HZehxOBkZnRczr9IQtZrfiAE8Rb5Jo5dUhJ4N2wGjQ8Qa5wkCbbjhE4hgAaNSL68nn7Kzsji1zmN35BBP7od7g13iHgnXkdl25MFKKLVqj5uczAZGoB29Fd9F8ZsrSDpe4E8ceaxxGKa/wCA5TsNFHVyHENOb78ldxZ3OL92Qvc57Awhz5gACPwarlek8vl4jvfbnlZVP/W8PAM9jEHzWmL6m7K0xO2vzsjT1QLVPkauc4yGtJcJLj4YjUqf5WyIJJva5MQgn4mQHGP2+i1/VgCzgeREeSDgxllRrXfDocLt7QYOt1pMgQLXPolpxbnkEyIsTOyNZVAIvLY1+66UKQYZFJ/wEvgQRF7f2rHFwy42iNbaxbZB0qwc4wLN5/hZNrZCT4odaPXUKfxlnl9jBtJmWTDfDPErKlJaSIA1iefugv0pe8Xlve0diuurGmbAQJFrg94R4ekxfk9taGDa7didASC0GDuAZ0UQv68HS2k/gXUOH8DfIvsU4LFlrSIkbeaJxID6QvfcJJXMXa6QtaDS/wDzRZbnjX7jyY5mvwey9PCFpkFVrFxJkDZcq14bqhy9xhOov2RlOK0htSoNi7u8KNLWizoM+iWh8aqj60FDh9sd5NWkNcTV4Mq9HENgmpc7JU3FnRXDw5dw1QqybtHpun9VYxpNgTotndWYXAkf8hyvKNpjSVrUaWnfsovx4XZqXl5FGq0OMRUJnI4NEzHbhcrYEZZa8A/uknvzN1WtXIcIKdY66ZN50+0OMOxwNzZF4drZlzrbBIv1LuV2jXIN7oSg37DDKo6o9FUqMnRZfqGgWaD5bJT+uGyoK0nhKsX2Uln+keia2m5sj4lzAkA+IkjjlIRiuFtSrGxlK8Pexl5CtaHzcQDUJBIHCCx7yXQGz9Evr1zmBv3RjMWwQSTKHDjsf5VNOPRMPhNhqfojcPg3Uzr5yllXECTkJWbcfU0zSi4SkKskIPr+j07nmJN1m+s3eDskJ6mQ2DqhamOcVOOBlZeXFHqX9O94A5piNkDisM8yAAR3OiVf4vVaBqAtqPXDMuXLFOOwPyMUtdGlbpwDRz5yqCp7uw31O/lKpUxoeZFkLUxBB54VYxk+yM5wTuIZi3ucRayHfh81gY3Kzq9Sflyn0Q3vyOxTxg6Jyyxv7DamBBFrndUpUQ0XMxeDp5LGhjHAEz/aHqYmT3RSl0Byj+5DQPkmBa2YbeSIr4uXj3Ybp4mxp2Sr9RA89VWni8gJBuUrx2UWetDHEY2JEATqQq4nqGVtmzwJmECyqNXGVnVrAmDYHdcsaRzzt9BLcS595NhojG4fOLwNNErkDR39rFtZ50Oi7hfWjll497G7q5BgDTt+6iUfqX8rqHwjfqf8gmG+EqV7ERZRRaV+486f7EZ7qoddRRUIEB8S1Y0EqKJCsTjRdRhUUXBNKTkQahJF1FEhT0D4pyjVFEX0LHsuCtKaiiR9FY/uLDVRhuVFEEUfYRRFisnO0UUTohPpG1N0kStMSuKJfZVftMXHRbYuwBFlFE3sRdMEFUzqqe8M6qKLmd6Nq1YkCSspUUQXQX+47muj6VIZJi6iiMugQ7YPWeYQmIP2UURiTn2cp6hdc7xqKIvsMejmIN1mzRRRFdCPsq42K0qGwUUTfR3pg7HXRhYA2RrCiiEzsRjSeVFFEAps/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5374" name="Picture 14" descr="http://www.sportindustry.biz/resource/binary/cache/1df5a8b3faae7f1dea2b1f542a0198b5/568x300_swimming_n.jpg"/>
          <p:cNvPicPr>
            <a:picLocks noChangeAspect="1" noChangeArrowheads="1"/>
          </p:cNvPicPr>
          <p:nvPr/>
        </p:nvPicPr>
        <p:blipFill>
          <a:blip r:embed="rId6" cstate="print"/>
          <a:srcRect/>
          <a:stretch>
            <a:fillRect/>
          </a:stretch>
        </p:blipFill>
        <p:spPr bwMode="auto">
          <a:xfrm>
            <a:off x="0" y="4941168"/>
            <a:ext cx="2627784" cy="1916832"/>
          </a:xfrm>
          <a:prstGeom prst="rect">
            <a:avLst/>
          </a:prstGeom>
          <a:ln>
            <a:noFill/>
          </a:ln>
          <a:effectLst>
            <a:glow rad="228600">
              <a:schemeClr val="accent2">
                <a:satMod val="175000"/>
                <a:alpha val="40000"/>
              </a:schemeClr>
            </a:glow>
            <a:softEdge rad="112500"/>
          </a:effectLst>
        </p:spPr>
      </p:pic>
      <p:pic>
        <p:nvPicPr>
          <p:cNvPr id="15376" name="Picture 16" descr="http://www.hpls.org/attachments/Image/equestrian.jpg"/>
          <p:cNvPicPr>
            <a:picLocks noChangeAspect="1" noChangeArrowheads="1"/>
          </p:cNvPicPr>
          <p:nvPr/>
        </p:nvPicPr>
        <p:blipFill>
          <a:blip r:embed="rId7" cstate="print"/>
          <a:srcRect/>
          <a:stretch>
            <a:fillRect/>
          </a:stretch>
        </p:blipFill>
        <p:spPr bwMode="auto">
          <a:xfrm>
            <a:off x="2627784" y="5661248"/>
            <a:ext cx="2016224" cy="1196752"/>
          </a:xfrm>
          <a:prstGeom prst="roundRect">
            <a:avLst>
              <a:gd name="adj" fmla="val 8594"/>
            </a:avLst>
          </a:prstGeom>
          <a:solidFill>
            <a:srgbClr val="FFFFFF">
              <a:shade val="85000"/>
            </a:srgbClr>
          </a:solidFill>
          <a:ln>
            <a:noFill/>
          </a:ln>
          <a:effectLst>
            <a:glow rad="228600">
              <a:schemeClr val="accent2">
                <a:satMod val="175000"/>
                <a:alpha val="40000"/>
              </a:schemeClr>
            </a:glow>
            <a:reflection blurRad="12700" stA="38000" endPos="28000" dist="5000" dir="5400000" sy="-100000" algn="bl" rotWithShape="0"/>
          </a:effectLst>
        </p:spPr>
      </p:pic>
      <p:sp>
        <p:nvSpPr>
          <p:cNvPr id="15380" name="AutoShape 20" descr="data:image/jpeg;base64,/9j/4AAQSkZJRgABAQAAAQABAAD/2wCEAAkGBhQSEBUUEhQVFRUVFBQUFBQUFBQUFRQUFRQVFRcUFRQXHCYeGBklGRQVHy8gIycpLCwsFR4xNTAqNSYrLCkBCQoKDgwOGg8PGiwkHBwpKSksKikpKSwsLCwpKSwpKSkpLCksKSksLCkpLCwpLCkpKSwpKSksLCksKSwsKSksLP/AABEIAMYA/wMBIgACEQEDEQH/xAAcAAAABwEBAAAAAAAAAAAAAAAAAQIDBAUGBwj/xABJEAACAQIDBAcDCQcCBAUFAAABAgADEQQSIQUxQVEGEyJhcYGRMqGxBxRCUmLB0eHwFSNDU3KCkjNzFqKy8SRjs8LiNFSDhJP/xAAaAQADAQEBAQAAAAAAAAAAAAAAAQIDBAUG/8QAKxEAAgIBBAIBAwMFAQAAAAAAAAECEQMEEiExE0FRIjJhFEJxBYGhsdEV/9oADAMBAAIRAxEAPwCINrpy90cXaacvdILBO6M1MvOeFSOh5ZIuFxtM8vQxYrUz9X3zNue8xIY8z6w2EfqGajq1O4CF80B4CZxMSw4n1jybSYcYtj9GkdRH2i6bZynlG22ao1EgLtrnHDtoQ2yRtDJBskHCiMVNmAxSbTXnH02kvP3yd00d2zE/SK5+jKH6N403RdeCL5zQJtJefvEcGPXmJSyzRxOMbMjW6LN9FVHlI56L1eazcfO05CKFdDwHrL/UTJ8UWYP/AIbqjiPIGJbo830r/Cb7PT7/AFEk7POHz/vs5W30bCx5njaOOok3QniijnDbAQDUN6n8JEqbJTgrT0FgNk4FgCiKe82b43lvS2XSA7CqOVlQD1CzvhGT5s5ZOPweYG2O3BW9B+MSdiVeCP8A4N9wnpxXJDACqrrvpjq7kc6bFcrjz8bGIqYsCmKgxFTq72ZstI9Wb2PWApdbHQ39njYajXZ+SODzEdlVRvp1P8H/AAjLUSN+h5HQ+k9VNhMSPYxCHuqUL++m6wDCO9MjFUqNU3I7AzKVsNStXjv0ud0ewR5U6qGKU730j+SbB4lScMBhq1iQFuEOtu3ROqi+l1t5ziO29lVcLWajXUq6HUbwQdzKeKkag/nM3FoCHlgtGGqRJqRbREgpC6sRgVIeePawHRTEUKYjIaKBg0wQ51Yi7ASOT3wMe+BRtGoRBod8Wab/AMs+hjZw9Q/w29DOHxsvxBGgOY98MJ3j0P4wvmj/AMs+jQjhW+ofRobBeNixT7x6QZO8en5yOcK/1f8AqilwrfV+MNgeNjjKRuK+n5yNUrkb2X0H4x/5ueKxLYb7PwlKNDUGuSG2PHE+gEWlcN9I+kfGG+z8I4KQG8H1hSN98vgQlAnc5HlHhgz/ADPd+cTlH2vWN4nEKlrhhcXA5xKLb4OeUa5ZKXDN9cf4/nFClU+uP8f/AJSLsLAVsbWyUuwoF3c65VvbzJ4CdD2f0bpUQUS7m3bqMMzk8h9UeEw1GVYHtly/gqH1K10YxMBiDu1//G34xusKqe0Qv9WZfjOq4DZVl3nXneWJ2QpFiNOM83/0Xf28HQocdnHMHtqvSbNTdQe5yQfEW1mw2B8p6EhcVamb26xLlf7ha6yftf5NcPVuVBptzTQeY3TDba+TXE07mmetXu0b0O/yM79Pr8UnTdP8kSxS/k6NhunhUA1abKrZyrgXUhWXcVuCMtRO0DYkGXWzNuYaqxZCoZwA4OmbSwzLuJtpztpPP+B6RYnAFksShNqlCqCUYHf2T7J7xOj9EulGGrB3prY1MoqoxzWKg2BBvpY8NDYT11k4v0czVHRdkYZ6JamCGob6QJOelffSN96Dep3gdncAZbgzI4LFEf6TWH1HuyeR9pPIkfZl1hdsKSFcGmx0AbVWP2HGjeGh7pqpIQ/tbZfXUyFY06lhkrIBnpkG4IvvFxqp0IuDvnL/AJQtnHHYKqaqKmP2eM1UL7NXDn+LT4mmQC4G9SjL49cV5lunWCUUxidxpq9Kp9vD11NN0buDFKg70POXw0M8wkCJ0h9UbeUSaZ5SBUGDFXjRBjioe+JoQrWLQRvqjyMcVTykMdBnygMPq+6LFK/KKwo3oqn+b/1RYrH+Z/1Ss6yDrJn4zTcWoxLfzPj+EfpY5h/EHv8AwlJ1kMPB40PyGjTaB/mr7/wjw2gf5q+v5TL9ZFdZIeEflNN8+b+ZT/yH4RXz1/r0/wDJfwmW6yH1kXh/I/J+DUfOm50/VIEd23CmT3ZDMuavwufAbzI+0NvulDq0upqXBI0cgHU5hqB9G3MHlrPi5qx+VJWzbttjC0rUnak1Z/pWAWkRqDfgd9ibTn3SOuKuKqupupaynmAANPSQMHhyTz58e+WWIwV109f1+uV52Y8Sg7s4M+p3rbVcmx+S/DHqKxG81ACfBAfvM19LCWa7E3/XdOU9FtvYjBs4VGdG1sFLXZdNCNBpNQflQXMFqUKytxBVfd2p89rdLllnlKPKZ2YZx8aT9HQ8PV1k81Zzul8oKMLph8Qbb7Ip/wDdFv8AKWiD95RxKLoMzUtPAm+h5fq/B+jzX9pussPk6AWBiGwt5kdkfKHhazqq1LMTYB1K3PIE6X85tKOLDDvmM8Di6yJotTvmJS7a6IUMUhWtTB0sG3Ovg33bu6cP25sttj7RsjGogsTcWJVhcoeGYAg3HNTPSBOk4h8sbMa7KbWAVl11GYKCQOXZtpynp/0ycoZPHf0v0ZzTmjW7M2mGRXU3VgGB7iLj3ERHS7ambCMuYg3BBBsQVBIPqJx/YnSjEUVFOm/Z4KwBAub211t+MvcRjsXVUCoEKn6oA94nvTjtTiyMEZb1Jei56H/LTXoWTFjrU3ZtzgffNz0l6a0MXgGWg4frRkddzqrb7r5WvOI0Oj7msyG1k1Y5hutfTmbTQYI9UtqenPmfGPn9ppl2r7lyL/YdMfX9IP2LS5P6fnHf2g/1jC/aL/WMz2TMt0Rv9hUOTen5wv2HQ+q3pHDtJ/rH1hftJ/rGGyYbohjY1Dk0P9jYf7UQdpP9Ywv2g/M+6LZL5DfEWdjYf7UaOyaA3FvSA7Qbn7hEnHH9AR7JD3xBDiLw803MRcERmhhoCFXgEK8F++IBUFoQMGaADVXayotSlluzdW4e50C9Y5W243yr7+cq9p/6id1KnbvutyfUmM4+rlxNzuspP9Nire43llRwBrKtMEddTFkBNuupfRKHiRIdQlbInco0SMDQuvs5uViA3lrJGD2ylH2VU1AO09e7Zb6diiB2uGutr63GsXszA1b9X1bZvqtSuw8jrbwiNr9B8UO2UZRe4YKRY8+6E545/S5f5OCFxlbXBD2x0rWoupd9189Q09bGxFGl2Qo3WO4aab5msZi0YiwHPRCD4EsxvE43Y9SmTcX+Ml7J2fRqAhs2cbxm/KaRxRh0d8ZKS4ZCp4zLuuPAW+BkltskqVJNj9qp3a2z24SyqdGqR3Fx5g/ESFiejTA3psGHI6H8DHti+ShzAdJnTssQw+3TpvblYtY++dR6MdPQ+Vahs1hY7r905edlOw1VQbcSN/lHaODakoJI3jQX085w6nSwzR6pm8HsPRGzdqBja85n8tOynavQddQyZD3WqXue7tyX0T2/oAT5xr5QNtB2Cjh1VPzOaq/uFL1nj6OEseoS+DXJ9tr2c6/4cABKsSb3FxYeB/GStm16ynKymwtvOnlzlhmiS0+kkr7MYZHDoVUbMxYgXOu63C0QWMPPE3guDNtvsBYxOcwyYm8YgZzCzmFeC8oAZ4C0LNCzRAC8K8BaFeMCVeC8tv27hjvwaeVVxDG08Gd+FceFdvvEkZT5oYaW/wA8wB/gVx4VQfjD6zZ54YpfOmYCKfNBmlz1ezz/ABMSPFEPwivmWAO7E1h40b/CAFNmls2xet2ZVrU0Z6tKrd7HQUQozXHPtZvBDHRsrBndjbf1UHlnsRKWHZmp46iQ6lXR0cKykEa68iYKVOwOR4ut2gRvEt9l7TUgIQjqNQlRjTZDzpVeHhLDpH0WWkhqJXw9ZRYWpt+81IF8hGvrMm+FPaKi4UAndcAm17cRf4y5pZESuDpOH2q5AGTHWAsMmJVhbxB1l9s7bJtlahiHHEVq4y+YJnF6WIK7iR4G0e+ft9ZvUzgnob6f+/8AoOS+DuW1NlYTEqpc0cORvysGY/dMFtrooqVCaDFlGoewv7pkKG0COM6Ts3pJQpYVCRmZgL31OYj7t/pHGE9PStyvijlnFvmKqjNYZ2LZCDm8OWt4+y2Os3uw9kU6iGsALuOz/Tz8/haQdsbAGthrFLVKM6a4PX02knkwqT+74MdeRdo1ctMm19V08++WeI2ZUU2yOe8Kx+6Vu1cM3VNdWFhfVSN2s6k1JGDi4yplvsXG08t1SpmtuKJa/c6OD6iFtHYTuFrOwBAao6i5JdjewudwUKv9o5yP0Sxa5LGa8AMLEXBU6fdPLk/FktI9mGlhOFmJMSTLLaGxWTtLdl48x5cfGVRM9OEozVo8fJinjdSQotCzRF4LzQyFXhExN4LxgHeFCvCzQAMwjCvCJgAcImC8TeAIGeHniMkGWBQvPD6yN5YICHM8PPGocBDueK6yMXMNSYDocqagjmJSUTkqi/MqfA6GWz3IlLWXU3vLgrM5OiZjdjg3KaHlwPhylRWoshswIk/D16jeyW036j7xFV6FZhZrkd5T8I6p9jRVSXg613UMeyN/hxjVbBMu8H3RWEwTv7IMUqrsuEN0ujqWxOlgFgDYbrcLTU0NoLVE41Q2NXXWaTYeLqobNeeRmxR/az3sU5cWqNhtZqqKTRqMp7jM2/TjG2KPVvvVgyUzcEWN+zxHxmjwz5h2pz3pPWNOuQouPpGxPvvK0bduJh/UIJRU/ZA2VUanUZR9E+6bbA7QZqYK6sLdncW5gX4znox5DioBv0bvE02zOkAtuGnmR5TbU4n3QtJnjtps1+E2mtxnUrzuCPWI2lsmkwLKF145QR4mNbN21QrLlLLccDa/oZMGDX+G+XwsR5qdDOFNwd9He4wyKnyjG43ZzKbgBhzTW3lIN5pMXsV+szpVVSNbWNjzuN0sl2QldMtZVWoBpUpDQ95/OdsdSkuTzsmhu3DgxGaFmk/bWw3w9iSGQkgML7xwI4GVeadcZKStHmzg4OmhzPCLRvNCzS6IHM0BaNl4WaFALzQrxBMGeFASIUOOUMOzsEQXZtw3DTezHgoGpMgoZvqALkk2VVBLMeSqNSZY4bYFV2yscrfyqaGvWH9SJ2U/uaaro70WXJ1jMVpMLGoOzWxPch30qHK3abee/XbPw9lC0UWlTG4KAL95PE98ncBgqHye1GGtKue+pXo0f+VFJHrBW+TuoP4VT+zFKx9HTWdMTA8ySfEwqmDHC8fIjj+M6K1aXGov+9Tuv/8AWncedpWVqb09ai2B3OpDUz/cN3nO49WRxv4zm3TLCVhjGSgB+8p3yohAFkYkNpZibMdNdFjVhZQYbZOIqo1SlRZ6VMZqlQaBRvJ79OUzdRDNYu3sRh6aYV3KKMwqotgclRV/dORqbDN2TuzEb5S7bqUzVJpez3TqjClZz5Jc0QtmPZiDx+I1H3y1vK3AVBnyncwIueDDVT6i3nJDVc+7d8ZjkSXJviTnwKchzbhxP4S72fTUAaSuw9Kw4RZx+XlOHI3PhHq4ksStmopuAJBxWNCX3CZ7EdIraA3PIRsVS4u3pIhpn2zTJrUlSLhukT2snr+EpMZXPDtO27ifExVWoRoouTuH3nukak4Qsz+2ACLki/dadmPEo9HmZs8sn3MrHY24yNuP6+6WlHDZ2JtlX195iMeighVtfW+tz3XnTw3RzK0IwVZi2lvNtPVriWwxmIULlZLEhbGtS3k2F7PoO86SrwuFufHSQ2bUi5NjwsN0U8cPaLhlmn9LNDiekdei2WoFJsDdKivv3dpCR5TSdGulRdQSDYNlbXdfd4TnJAJ3MT4/lJezNqGi2lyCe0p4gcO4znyaeEl9KO3Dq5xf1vg7VisLh8VlZkDkBuwWZVbskXuhGo5TmG0wA9qSMgBIK1XDNfS6kqoGhuL8dDYXisF0prMxFOwW3bFxcgNfML2Oa2mm/lD2tiFbE1cp+md+nedDrxmeKMocMeqljmt8eyL5QrxUIzc4RMK/jDtCMdgETCvDhWlATNZsOhuwg4zVPZZesq/7IY5KX97Ak9y24zIUUzMFH0iF9SB986xs/C5MP2f4lT/kp2RB4WUHzMwfLor0WODoms+d/ZGirw8AOQ0luI3QpBVCjgLfnHLS0qEwZ7QdbK+viiDYQBn7vWFiLA2MynTrpKuDpWQ/vnByDflG4ufgOZ8JZbY28uFoNVq8NFW+rtwUfjwnP+jWxKm1MU2JxN+qDDNvs5G6knJQN/d3mXFfuZEn6RH6KdCGxX76uWWkTcfXq66kHgL/AEuPDnKT5QkpUa60qCKgRbFlvduWYH6Q58ZvOmHTjqW6nChQU0Z7AgWHsou7Tn7pyLa1V6lQu7FmY7zqTeVy3bHFJKjQbJqU6lAILK3E7vK+8mRsappmwFx3ayFS6NV1UPUHVJxZjbLyuBqCeAMLCVb1NCSFHG3hc277esxePm7OpZ0o1RId3ykns928/lKpc9RrC7EncJd4gXUyR0ddVJyjtHj+cUmoK0gheSVNjT7A6qhmfWoSL8co5eMSWsAALm2g+/wlht3a4J6lNSD2z3/V/GVAa1m+lrfv4WhhUnG5eydQ4qW2PocpuoTNc573IIGUkHQXjNQGq1zYAX3bhxNvxiUp5jyA/X6Max2JAGX6I0I+s31fAbzN+ujmSsUcYtwDdafHLbOwHBL7r7rmQsfWz1CadMU1NstNbmwAtqzasdLkneSd0lYfBn2n1Ztw5D8JKyW/H9cIuiypTHuBod3LT4SSuzlIvc668JGxaZH03H798ewbvqoYC3dc68pTbYqSCxODVFuCb8NYulgM4zMTmOpN7nxN478yJILsWtwtYSaN0ixlTU2ay6qb+4yTgtuFAadVFdCxYqw1DHeysO0p03gybpaR8RhFYa+vERXfYEzqlZS9Bi6gXdG/1aY5m3tp9oeY4xkNKhGehUDIxBBurDSXaVVrIaiAKy61qY3D/wA6mPq/WHDfuvZNUPsbvCvD0hQEETCvFRNo0BabHH/iKX+4vxnYsNS/d0RwH4zg+F24q1EIB0ZTwG4zvGzqweijDgfcdRM2mpf2K9FvGcTUsI8DI+MXTyliZmsFj8zFn+scvLQyVi9vpTBZ2CgC5vMxXw7VENqioDcqARmAOoLG+/jYbu+c8fEVKjEvUZzuXW4ygnW0IR3MiTpGrepV2vjAoulFPMU0vqe92/DgJ0mrkw+FyURlWmhCgeG+/Ek3N+ZnOdm4yvgAKbUlC1AtVauayOjqCt2AOo100tLHGdKXNNgDQNxb/WOlx3rLnd16JjVWY3EVsxJO8kk+JldXNjcaEaiSKldgSOzp33HqJGxAZh9HyvNPQ0O4jpY708r3dhfKWNkQfYpLYFvtNeV2ysTkc6gB1yMbX0uG5c1G6RKlMg6w6cmiq4NC57J8JAoYtkuE0J+ly8O+WdXFdZTS1HIVWzsrMRUO7PlYdk87HXkJWVKB38Ph48olCLdNi3uPQ9Rsq39ed4dOmWOu4frSQziABw7xext3d8s6LggEaabo5cdEx57FFTayC5JCqvNibKPUiVWIwL5mGUkUiVYixGYHtajvvNBsqplrB/5SVa/nSpMy/wDOVlbg8RakEKt2mLs53NblzmafZq+BNChlW3Hj4xzgY4TeJNxEIhY2lmXvGo+8SDh6+UhuWh8P+0s30MrMTTyubbjuloC5Rr/oxbtKvB4uwseHwkkYnXWS0BLvDBjYN9R/37j3xSwoBvEUARqNP1rK7DYlqNQOvtKdeTKd9xxBGhlvaV20KdrNy0PgY18AWOJpKCGT/TqLnp8bC9mS/NTp4WjVonZb5qFSmd9Iisn9Oi1B4WIb+yKiXwMKFDhWjEUc7b8me3BWwwQntAZT4ru904i00HQvpEcLiAT7DWDdx4GPIuLXocWehqLaW5RjEUw75G9kLfLwYk215gcu/uicDjBUQOutx+jHcTSJ7S+0N3I9xmdg0YnpsBSwZp9lDmVB2Rd04BSN2g18O+cxq4hKQ7OrvYG+oVSBYC3E8T4DnfcdK9sNia6UsSnVUqbXZdTc8SSNd2mm65mJxWNXrauRFCF8iJa5AqZgCgOugHvHOaw4RDVh4faFZdVLAdxIH4SZT6SVQbHK39SI3vIvOrbH2UKOHSkFvlBGZlAJJJN/fJuG2Ot7soPiAYvKxPFFnG9pYxq2pRQeaDLfxF5VMh7xO+7S6L0K47VNQeYUA+omWxvyaIAW67KoudVv+EflF4zmmw9mpVrgVGGQAu9zpZbaeZIknaOBpU6ua6OhbsqPZtvtppf8I7hMGlKvUFRtBU6ogj2lbNdu6xCHzlHtXBujlSpFm0sDbTQkeNgfOS+ZFx4Rb19rIgCjOtJri4IZqd965T7Q42uN++IwGGz1jSzBkN8lRQQtQagOAd2nA+Eqq+1g1Hq8tjdSbWtmW4zc7kE+slbD2q1JezY2JIvv1t7riHSCubI2OwBR2QixQkE8rd8GDL8GUjv1Mf27jzWrZgLFgM3iBa/oJUBRexPpulLlcjNNgScuIva/zSva1+dO/uBiMQf3VD/bP3RHR/DfvguckVUqUNdwNamyKf8AIrGDWPzembaoSjD7pCXLQMPNAKsjLj1O+48Y6CDu1lUAb1BK/GG8l1FkKrT1ggHNn0OsbJa5sSCCAdATx0O7dEsCDYG8RROW5N72Nrc/1f1i8PzMpgTsI+tuBkq/3H7jI1A2IMkZ7+n33kgKEYxy3U+Bj3WD4xjFP2T4H4RAJ6OG+JRTuqI9M+DKyxxGuB4D4Rro2v8A4uh3G58ACY4h0HgIn9w/QqC8KC8oQ1itnBtRoZV1aBXQiaKJekDvEEwL/wCTzp51LCjWbs7kY8Psmdio11YXUg8dJ5vr7Jv7Jt3TQ9Gem1fCEJVBenwI1ZR3cx3TOUa5iVdnWekfRpMWoDGxU3DDv335zO7P+TjqnLsKVU/RV84C66EEfS0GvCXuxel9HELdHB523j+pd4lwuJB3dr+kg+6JSFRnxs2qm6nWX/ZxGYeS1Ifz+qm+pWX/AHsIKg/ypES/bGAcD6Rs48/RQn9d0Aop6fSdvr4R+41KmHb/ABdWHvkPF9I3rdkUKmRe070mpVVsPpXDA2A13SftUodMSUAO6kFDu39NMAknymC6V7RwtIECiiEDSghtUcnTNiWQ2RfsC55mK1dDopenW0Kb1usoBkDKEVWVkZ0y61jfSzbrDgJQ0sazAKzHTTUmwkOrXLtmc5vMkgchc6CKwzgtlO46DmJslS5JJFTZJGosRzDKZLTFUlQ5lu9rDgJCq4Fh7JvAmziRckgw7AJ6efcZHq4Ug67uYjmVqZ7QuOclU66tuPkd8fQESnVKEFSRYghgeI1Bt4y72g4L510p4odavJKt7Vafk9/IrzlZVwYO7QyTsw3VsPVIVXbNSqHdSrWsCeSMOy39p4RP5AYIB0Now+GA9kkReKRlYpUBR1OVgeDD7olG4HfGAnrmX2hccxHKVQNx8jHAsS+CB7u8RAHUpRKU42zOm/UR+hVDbvTjGAtVjimJyw4gFBpHxz9m3E6eXGOMwAvK9qhZuNzoojAtdgJY1qv1KZRf66nYX4k+UKTMTR6mklAe0O3WP/mEWC/2r72PKQ5EeeRsEEK8F5Qid1cHVxyC0zsYjqoOpjgWHaFgNU8PlbMpKtzU2Pul5gulOIp72FQD641/yWxlTBJaT7K6NZT6fvbVG/trMPcwMj4vp5UIsKbH+vE1beiBZm7wjFtQWyRitv13uAy0lO9aC9Xm/qfV29ZWdUOUfKxBEpKuieSO+EU/RECYRVNwoBkunQJ3QNSIlWFDFoCIowoCEFZDrbNU7uye7d6SfChYFUVqJv7Q9fzikx6nfcSyIjNXCq28Dx4yrT7AezpiECVGCuoy0628ZRup1ba5eT713G43VmIoPRfJWQi27dcA6gqdzKfMHgYp9l/Va3j+Mk4fHVEXq6qCvSG5GOqX3mm47SeGoPEGLroYwiA6qcw7t48V3j4d5iwxEWdlU6hvh6oVv5VcilUB+y57D+qnukXG4WvRP71HTvdSAfBtx9ZVphQ+X5yDXo2Nxp90HzwxNTEEi0YiRhsZfRt/PnHquJC7z5SrRSTYC55DU+kusN0RrkBqwGHQ/TrnISPs0/bbyETaXbAqq1YufgB+tTNFgNn/ADQdZUA+cEfu6Z16kH+I/wBvkvDeY5Rq0cN/9MC9T/7iooBH+1T1CeJufCQHckknUnUkm5JPEmS/q/gfQCbnXUnUk8TzhQoJQg4UEEALTLCvDgmRQLwXgggALw7wQQAF4LQQQAApXjbCFBAAg8JoUEYCYLwQRiBEw4ICCtBlhQQAFoREKCABGmDvF/GP4XGVKQtSqOg+qrEL5p7J9IcEO+wHTtVj7aUH73w1An1CAxP7Q5UMKP8A9amfjeCCPag3MX/xBXUWSp1Y5UUp0f8A01B98r6jljckkneSSSfEnWHBGooL5EWgggjAEBgggAV4VoIIA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sp>
        <p:nvSpPr>
          <p:cNvPr id="15382" name="AutoShape 22" descr="data:image/jpeg;base64,/9j/4AAQSkZJRgABAQAAAQABAAD/2wCEAAkGBhQSEBUUEhQVFRUVFBQUFBQUFBQUFRQUFRQVFRcUFRQXHCYeGBklGRQVHy8gIycpLCwsFR4xNTAqNSYrLCkBCQoKDgwOGg8PGiwkHBwpKSksKikpKSwsLCwpKSwpKSkpLCksKSksLCkpLCwpLCkpKSwpKSksLCksKSwsKSksLP/AABEIAMYA/wMBIgACEQEDEQH/xAAcAAAABwEBAAAAAAAAAAAAAAAAAQIDBAUGBwj/xABJEAACAQIDBAcDCQcCBAUFAAABAgADEQQSIQUxQVEGEyJhcYGRMqGxBxRCUmLB0eHwFSNDU3KCkjNzFqKy8SRjs8LiNFSDhJP/xAAaAQADAQEBAQAAAAAAAAAAAAAAAQIDBAUG/8QAKxEAAgIBBAIBAwMFAQAAAAAAAAECEQMEEiExE0FRIjJhFEJxBYGhsdEV/9oADAMBAAIRAxEAPwCINrpy90cXaacvdILBO6M1MvOeFSOh5ZIuFxtM8vQxYrUz9X3zNue8xIY8z6w2EfqGajq1O4CF80B4CZxMSw4n1jybSYcYtj9GkdRH2i6bZynlG22ao1EgLtrnHDtoQ2yRtDJBskHCiMVNmAxSbTXnH02kvP3yd00d2zE/SK5+jKH6N403RdeCL5zQJtJefvEcGPXmJSyzRxOMbMjW6LN9FVHlI56L1eazcfO05CKFdDwHrL/UTJ8UWYP/AIbqjiPIGJbo830r/Cb7PT7/AFEk7POHz/vs5W30bCx5njaOOok3QniijnDbAQDUN6n8JEqbJTgrT0FgNk4FgCiKe82b43lvS2XSA7CqOVlQD1CzvhGT5s5ZOPweYG2O3BW9B+MSdiVeCP8A4N9wnpxXJDACqrrvpjq7kc6bFcrjz8bGIqYsCmKgxFTq72ZstI9Wb2PWApdbHQ39njYajXZ+SODzEdlVRvp1P8H/AAjLUSN+h5HQ+k9VNhMSPYxCHuqUL++m6wDCO9MjFUqNU3I7AzKVsNStXjv0ud0ewR5U6qGKU730j+SbB4lScMBhq1iQFuEOtu3ROqi+l1t5ziO29lVcLWajXUq6HUbwQdzKeKkag/nM3FoCHlgtGGqRJqRbREgpC6sRgVIeePawHRTEUKYjIaKBg0wQ51Yi7ASOT3wMe+BRtGoRBod8Wab/AMs+hjZw9Q/w29DOHxsvxBGgOY98MJ3j0P4wvmj/AMs+jQjhW+ofRobBeNixT7x6QZO8en5yOcK/1f8AqilwrfV+MNgeNjjKRuK+n5yNUrkb2X0H4x/5ueKxLYb7PwlKNDUGuSG2PHE+gEWlcN9I+kfGG+z8I4KQG8H1hSN98vgQlAnc5HlHhgz/ADPd+cTlH2vWN4nEKlrhhcXA5xKLb4OeUa5ZKXDN9cf4/nFClU+uP8f/AJSLsLAVsbWyUuwoF3c65VvbzJ4CdD2f0bpUQUS7m3bqMMzk8h9UeEw1GVYHtly/gqH1K10YxMBiDu1//G34xusKqe0Qv9WZfjOq4DZVl3nXneWJ2QpFiNOM83/0Xf28HQocdnHMHtqvSbNTdQe5yQfEW1mw2B8p6EhcVamb26xLlf7ha6yftf5NcPVuVBptzTQeY3TDba+TXE07mmetXu0b0O/yM79Pr8UnTdP8kSxS/k6NhunhUA1abKrZyrgXUhWXcVuCMtRO0DYkGXWzNuYaqxZCoZwA4OmbSwzLuJtpztpPP+B6RYnAFksShNqlCqCUYHf2T7J7xOj9EulGGrB3prY1MoqoxzWKg2BBvpY8NDYT11k4v0czVHRdkYZ6JamCGob6QJOelffSN96Dep3gdncAZbgzI4LFEf6TWH1HuyeR9pPIkfZl1hdsKSFcGmx0AbVWP2HGjeGh7pqpIQ/tbZfXUyFY06lhkrIBnpkG4IvvFxqp0IuDvnL/AJQtnHHYKqaqKmP2eM1UL7NXDn+LT4mmQC4G9SjL49cV5lunWCUUxidxpq9Kp9vD11NN0buDFKg70POXw0M8wkCJ0h9UbeUSaZ5SBUGDFXjRBjioe+JoQrWLQRvqjyMcVTykMdBnygMPq+6LFK/KKwo3oqn+b/1RYrH+Z/1Ss6yDrJn4zTcWoxLfzPj+EfpY5h/EHv8AwlJ1kMPB40PyGjTaB/mr7/wjw2gf5q+v5TL9ZFdZIeEflNN8+b+ZT/yH4RXz1/r0/wDJfwmW6yH1kXh/I/J+DUfOm50/VIEd23CmT3ZDMuavwufAbzI+0NvulDq0upqXBI0cgHU5hqB9G3MHlrPi5qx+VJWzbttjC0rUnak1Z/pWAWkRqDfgd9ibTn3SOuKuKqupupaynmAANPSQMHhyTz58e+WWIwV109f1+uV52Y8Sg7s4M+p3rbVcmx+S/DHqKxG81ACfBAfvM19LCWa7E3/XdOU9FtvYjBs4VGdG1sFLXZdNCNBpNQflQXMFqUKytxBVfd2p89rdLllnlKPKZ2YZx8aT9HQ8PV1k81Zzul8oKMLph8Qbb7Ip/wDdFv8AKWiD95RxKLoMzUtPAm+h5fq/B+jzX9pussPk6AWBiGwt5kdkfKHhazqq1LMTYB1K3PIE6X85tKOLDDvmM8Di6yJotTvmJS7a6IUMUhWtTB0sG3Ovg33bu6cP25sttj7RsjGogsTcWJVhcoeGYAg3HNTPSBOk4h8sbMa7KbWAVl11GYKCQOXZtpynp/0ycoZPHf0v0ZzTmjW7M2mGRXU3VgGB7iLj3ERHS7ambCMuYg3BBBsQVBIPqJx/YnSjEUVFOm/Z4KwBAub211t+MvcRjsXVUCoEKn6oA94nvTjtTiyMEZb1Jei56H/LTXoWTFjrU3ZtzgffNz0l6a0MXgGWg4frRkddzqrb7r5WvOI0Oj7msyG1k1Y5hutfTmbTQYI9UtqenPmfGPn9ppl2r7lyL/YdMfX9IP2LS5P6fnHf2g/1jC/aL/WMz2TMt0Rv9hUOTen5wv2HQ+q3pHDtJ/rH1hftJ/rGGyYbohjY1Dk0P9jYf7UQdpP9Ywv2g/M+6LZL5DfEWdjYf7UaOyaA3FvSA7Qbn7hEnHH9AR7JD3xBDiLw803MRcERmhhoCFXgEK8F++IBUFoQMGaADVXayotSlluzdW4e50C9Y5W243yr7+cq9p/6id1KnbvutyfUmM4+rlxNzuspP9Nire43llRwBrKtMEddTFkBNuupfRKHiRIdQlbInco0SMDQuvs5uViA3lrJGD2ylH2VU1AO09e7Zb6diiB2uGutr63GsXszA1b9X1bZvqtSuw8jrbwiNr9B8UO2UZRe4YKRY8+6E545/S5f5OCFxlbXBD2x0rWoupd9189Q09bGxFGl2Qo3WO4aab5msZi0YiwHPRCD4EsxvE43Y9SmTcX+Ml7J2fRqAhs2cbxm/KaRxRh0d8ZKS4ZCp4zLuuPAW+BkltskqVJNj9qp3a2z24SyqdGqR3Fx5g/ESFiejTA3psGHI6H8DHti+ShzAdJnTssQw+3TpvblYtY++dR6MdPQ+Vahs1hY7r905edlOw1VQbcSN/lHaODakoJI3jQX085w6nSwzR6pm8HsPRGzdqBja85n8tOynavQddQyZD3WqXue7tyX0T2/oAT5xr5QNtB2Cjh1VPzOaq/uFL1nj6OEseoS+DXJ9tr2c6/4cABKsSb3FxYeB/GStm16ynKymwtvOnlzlhmiS0+kkr7MYZHDoVUbMxYgXOu63C0QWMPPE3guDNtvsBYxOcwyYm8YgZzCzmFeC8oAZ4C0LNCzRAC8K8BaFeMCVeC8tv27hjvwaeVVxDG08Gd+FceFdvvEkZT5oYaW/wA8wB/gVx4VQfjD6zZ54YpfOmYCKfNBmlz1ezz/ABMSPFEPwivmWAO7E1h40b/CAFNmls2xet2ZVrU0Z6tKrd7HQUQozXHPtZvBDHRsrBndjbf1UHlnsRKWHZmp46iQ6lXR0cKykEa68iYKVOwOR4ut2gRvEt9l7TUgIQjqNQlRjTZDzpVeHhLDpH0WWkhqJXw9ZRYWpt+81IF8hGvrMm+FPaKi4UAndcAm17cRf4y5pZESuDpOH2q5AGTHWAsMmJVhbxB1l9s7bJtlahiHHEVq4y+YJnF6WIK7iR4G0e+ft9ZvUzgnob6f+/8AoOS+DuW1NlYTEqpc0cORvysGY/dMFtrooqVCaDFlGoewv7pkKG0COM6Ts3pJQpYVCRmZgL31OYj7t/pHGE9PStyvijlnFvmKqjNYZ2LZCDm8OWt4+y2Os3uw9kU6iGsALuOz/Tz8/haQdsbAGthrFLVKM6a4PX02knkwqT+74MdeRdo1ctMm19V08++WeI2ZUU2yOe8Kx+6Vu1cM3VNdWFhfVSN2s6k1JGDi4yplvsXG08t1SpmtuKJa/c6OD6iFtHYTuFrOwBAao6i5JdjewudwUKv9o5yP0Sxa5LGa8AMLEXBU6fdPLk/FktI9mGlhOFmJMSTLLaGxWTtLdl48x5cfGVRM9OEozVo8fJinjdSQotCzRF4LzQyFXhExN4LxgHeFCvCzQAMwjCvCJgAcImC8TeAIGeHniMkGWBQvPD6yN5YICHM8PPGocBDueK6yMXMNSYDocqagjmJSUTkqi/MqfA6GWz3IlLWXU3vLgrM5OiZjdjg3KaHlwPhylRWoshswIk/D16jeyW036j7xFV6FZhZrkd5T8I6p9jRVSXg613UMeyN/hxjVbBMu8H3RWEwTv7IMUqrsuEN0ujqWxOlgFgDYbrcLTU0NoLVE41Q2NXXWaTYeLqobNeeRmxR/az3sU5cWqNhtZqqKTRqMp7jM2/TjG2KPVvvVgyUzcEWN+zxHxmjwz5h2pz3pPWNOuQouPpGxPvvK0bduJh/UIJRU/ZA2VUanUZR9E+6bbA7QZqYK6sLdncW5gX4znox5DioBv0bvE02zOkAtuGnmR5TbU4n3QtJnjtps1+E2mtxnUrzuCPWI2lsmkwLKF145QR4mNbN21QrLlLLccDa/oZMGDX+G+XwsR5qdDOFNwd9He4wyKnyjG43ZzKbgBhzTW3lIN5pMXsV+szpVVSNbWNjzuN0sl2QldMtZVWoBpUpDQ95/OdsdSkuTzsmhu3DgxGaFmk/bWw3w9iSGQkgML7xwI4GVeadcZKStHmzg4OmhzPCLRvNCzS6IHM0BaNl4WaFALzQrxBMGeFASIUOOUMOzsEQXZtw3DTezHgoGpMgoZvqALkk2VVBLMeSqNSZY4bYFV2yscrfyqaGvWH9SJ2U/uaaro70WXJ1jMVpMLGoOzWxPch30qHK3abee/XbPw9lC0UWlTG4KAL95PE98ncBgqHye1GGtKue+pXo0f+VFJHrBW+TuoP4VT+zFKx9HTWdMTA8ySfEwqmDHC8fIjj+M6K1aXGov+9Tuv/8AWncedpWVqb09ai2B3OpDUz/cN3nO49WRxv4zm3TLCVhjGSgB+8p3yohAFkYkNpZibMdNdFjVhZQYbZOIqo1SlRZ6VMZqlQaBRvJ79OUzdRDNYu3sRh6aYV3KKMwqotgclRV/dORqbDN2TuzEb5S7bqUzVJpez3TqjClZz5Jc0QtmPZiDx+I1H3y1vK3AVBnyncwIueDDVT6i3nJDVc+7d8ZjkSXJviTnwKchzbhxP4S72fTUAaSuw9Kw4RZx+XlOHI3PhHq4ksStmopuAJBxWNCX3CZ7EdIraA3PIRsVS4u3pIhpn2zTJrUlSLhukT2snr+EpMZXPDtO27ifExVWoRoouTuH3nukak4Qsz+2ACLki/dadmPEo9HmZs8sn3MrHY24yNuP6+6WlHDZ2JtlX195iMeighVtfW+tz3XnTw3RzK0IwVZi2lvNtPVriWwxmIULlZLEhbGtS3k2F7PoO86SrwuFufHSQ2bUi5NjwsN0U8cPaLhlmn9LNDiekdei2WoFJsDdKivv3dpCR5TSdGulRdQSDYNlbXdfd4TnJAJ3MT4/lJezNqGi2lyCe0p4gcO4znyaeEl9KO3Dq5xf1vg7VisLh8VlZkDkBuwWZVbskXuhGo5TmG0wA9qSMgBIK1XDNfS6kqoGhuL8dDYXisF0prMxFOwW3bFxcgNfML2Oa2mm/lD2tiFbE1cp+md+nedDrxmeKMocMeqljmt8eyL5QrxUIzc4RMK/jDtCMdgETCvDhWlATNZsOhuwg4zVPZZesq/7IY5KX97Ak9y24zIUUzMFH0iF9SB986xs/C5MP2f4lT/kp2RB4WUHzMwfLor0WODoms+d/ZGirw8AOQ0luI3QpBVCjgLfnHLS0qEwZ7QdbK+viiDYQBn7vWFiLA2MynTrpKuDpWQ/vnByDflG4ufgOZ8JZbY28uFoNVq8NFW+rtwUfjwnP+jWxKm1MU2JxN+qDDNvs5G6knJQN/d3mXFfuZEn6RH6KdCGxX76uWWkTcfXq66kHgL/AEuPDnKT5QkpUa60qCKgRbFlvduWYH6Q58ZvOmHTjqW6nChQU0Z7AgWHsou7Tn7pyLa1V6lQu7FmY7zqTeVy3bHFJKjQbJqU6lAILK3E7vK+8mRsappmwFx3ayFS6NV1UPUHVJxZjbLyuBqCeAMLCVb1NCSFHG3hc277esxePm7OpZ0o1RId3ykns928/lKpc9RrC7EncJd4gXUyR0ddVJyjtHj+cUmoK0gheSVNjT7A6qhmfWoSL8co5eMSWsAALm2g+/wlht3a4J6lNSD2z3/V/GVAa1m+lrfv4WhhUnG5eydQ4qW2PocpuoTNc573IIGUkHQXjNQGq1zYAX3bhxNvxiUp5jyA/X6Max2JAGX6I0I+s31fAbzN+ujmSsUcYtwDdafHLbOwHBL7r7rmQsfWz1CadMU1NstNbmwAtqzasdLkneSd0lYfBn2n1Ztw5D8JKyW/H9cIuiypTHuBod3LT4SSuzlIvc668JGxaZH03H798ewbvqoYC3dc68pTbYqSCxODVFuCb8NYulgM4zMTmOpN7nxN478yJILsWtwtYSaN0ixlTU2ay6qb+4yTgtuFAadVFdCxYqw1DHeysO0p03gybpaR8RhFYa+vERXfYEzqlZS9Bi6gXdG/1aY5m3tp9oeY4xkNKhGehUDIxBBurDSXaVVrIaiAKy61qY3D/wA6mPq/WHDfuvZNUPsbvCvD0hQEETCvFRNo0BabHH/iKX+4vxnYsNS/d0RwH4zg+F24q1EIB0ZTwG4zvGzqweijDgfcdRM2mpf2K9FvGcTUsI8DI+MXTyliZmsFj8zFn+scvLQyVi9vpTBZ2CgC5vMxXw7VENqioDcqARmAOoLG+/jYbu+c8fEVKjEvUZzuXW4ygnW0IR3MiTpGrepV2vjAoulFPMU0vqe92/DgJ0mrkw+FyURlWmhCgeG+/Ek3N+ZnOdm4yvgAKbUlC1AtVauayOjqCt2AOo100tLHGdKXNNgDQNxb/WOlx3rLnd16JjVWY3EVsxJO8kk+JldXNjcaEaiSKldgSOzp33HqJGxAZh9HyvNPQ0O4jpY708r3dhfKWNkQfYpLYFvtNeV2ysTkc6gB1yMbX0uG5c1G6RKlMg6w6cmiq4NC57J8JAoYtkuE0J+ly8O+WdXFdZTS1HIVWzsrMRUO7PlYdk87HXkJWVKB38Ph48olCLdNi3uPQ9Rsq39ed4dOmWOu4frSQziABw7xext3d8s6LggEaabo5cdEx57FFTayC5JCqvNibKPUiVWIwL5mGUkUiVYixGYHtajvvNBsqplrB/5SVa/nSpMy/wDOVlbg8RakEKt2mLs53NblzmafZq+BNChlW3Hj4xzgY4TeJNxEIhY2lmXvGo+8SDh6+UhuWh8P+0s30MrMTTyubbjuloC5Rr/oxbtKvB4uwseHwkkYnXWS0BLvDBjYN9R/37j3xSwoBvEUARqNP1rK7DYlqNQOvtKdeTKd9xxBGhlvaV20KdrNy0PgY18AWOJpKCGT/TqLnp8bC9mS/NTp4WjVonZb5qFSmd9Iisn9Oi1B4WIb+yKiXwMKFDhWjEUc7b8me3BWwwQntAZT4ru904i00HQvpEcLiAT7DWDdx4GPIuLXocWehqLaW5RjEUw75G9kLfLwYk215gcu/uicDjBUQOutx+jHcTSJ7S+0N3I9xmdg0YnpsBSwZp9lDmVB2Rd04BSN2g18O+cxq4hKQ7OrvYG+oVSBYC3E8T4DnfcdK9sNia6UsSnVUqbXZdTc8SSNd2mm65mJxWNXrauRFCF8iJa5AqZgCgOugHvHOaw4RDVh4faFZdVLAdxIH4SZT6SVQbHK39SI3vIvOrbH2UKOHSkFvlBGZlAJJJN/fJuG2Ot7soPiAYvKxPFFnG9pYxq2pRQeaDLfxF5VMh7xO+7S6L0K47VNQeYUA+omWxvyaIAW67KoudVv+EflF4zmmw9mpVrgVGGQAu9zpZbaeZIknaOBpU6ua6OhbsqPZtvtppf8I7hMGlKvUFRtBU6ogj2lbNdu6xCHzlHtXBujlSpFm0sDbTQkeNgfOS+ZFx4Rb19rIgCjOtJri4IZqd965T7Q42uN++IwGGz1jSzBkN8lRQQtQagOAd2nA+Eqq+1g1Hq8tjdSbWtmW4zc7kE+slbD2q1JezY2JIvv1t7riHSCubI2OwBR2QixQkE8rd8GDL8GUjv1Mf27jzWrZgLFgM3iBa/oJUBRexPpulLlcjNNgScuIva/zSva1+dO/uBiMQf3VD/bP3RHR/DfvguckVUqUNdwNamyKf8AIrGDWPzembaoSjD7pCXLQMPNAKsjLj1O+48Y6CDu1lUAb1BK/GG8l1FkKrT1ggHNn0OsbJa5sSCCAdATx0O7dEsCDYG8RROW5N72Nrc/1f1i8PzMpgTsI+tuBkq/3H7jI1A2IMkZ7+n33kgKEYxy3U+Bj3WD4xjFP2T4H4RAJ6OG+JRTuqI9M+DKyxxGuB4D4Rro2v8A4uh3G58ACY4h0HgIn9w/QqC8KC8oQ1itnBtRoZV1aBXQiaKJekDvEEwL/wCTzp51LCjWbs7kY8Psmdio11YXUg8dJ5vr7Jv7Jt3TQ9Gem1fCEJVBenwI1ZR3cx3TOUa5iVdnWekfRpMWoDGxU3DDv335zO7P+TjqnLsKVU/RV84C66EEfS0GvCXuxel9HELdHB523j+pd4lwuJB3dr+kg+6JSFRnxs2qm6nWX/ZxGYeS1Ifz+qm+pWX/AHsIKg/ypES/bGAcD6Rs48/RQn9d0Aop6fSdvr4R+41KmHb/ABdWHvkPF9I3rdkUKmRe070mpVVsPpXDA2A13SftUodMSUAO6kFDu39NMAknymC6V7RwtIECiiEDSghtUcnTNiWQ2RfsC55mK1dDopenW0Kb1usoBkDKEVWVkZ0y61jfSzbrDgJQ0sazAKzHTTUmwkOrXLtmc5vMkgchc6CKwzgtlO46DmJslS5JJFTZJGosRzDKZLTFUlQ5lu9rDgJCq4Fh7JvAmziRckgw7AJ6efcZHq4Ug67uYjmVqZ7QuOclU66tuPkd8fQESnVKEFSRYghgeI1Bt4y72g4L510p4odavJKt7Vafk9/IrzlZVwYO7QyTsw3VsPVIVXbNSqHdSrWsCeSMOy39p4RP5AYIB0Now+GA9kkReKRlYpUBR1OVgeDD7olG4HfGAnrmX2hccxHKVQNx8jHAsS+CB7u8RAHUpRKU42zOm/UR+hVDbvTjGAtVjimJyw4gFBpHxz9m3E6eXGOMwAvK9qhZuNzoojAtdgJY1qv1KZRf66nYX4k+UKTMTR6mklAe0O3WP/mEWC/2r72PKQ5EeeRsEEK8F5Qid1cHVxyC0zsYjqoOpjgWHaFgNU8PlbMpKtzU2Pul5gulOIp72FQD641/yWxlTBJaT7K6NZT6fvbVG/trMPcwMj4vp5UIsKbH+vE1beiBZm7wjFtQWyRitv13uAy0lO9aC9Xm/qfV29ZWdUOUfKxBEpKuieSO+EU/RECYRVNwoBkunQJ3QNSIlWFDFoCIowoCEFZDrbNU7uye7d6SfChYFUVqJv7Q9fzikx6nfcSyIjNXCq28Dx4yrT7AezpiECVGCuoy0628ZRup1ba5eT713G43VmIoPRfJWQi27dcA6gqdzKfMHgYp9l/Va3j+Mk4fHVEXq6qCvSG5GOqX3mm47SeGoPEGLroYwiA6qcw7t48V3j4d5iwxEWdlU6hvh6oVv5VcilUB+y57D+qnukXG4WvRP71HTvdSAfBtx9ZVphQ+X5yDXo2Nxp90HzwxNTEEi0YiRhsZfRt/PnHquJC7z5SrRSTYC55DU+kusN0RrkBqwGHQ/TrnISPs0/bbyETaXbAqq1YufgB+tTNFgNn/ADQdZUA+cEfu6Z16kH+I/wBvkvDeY5Rq0cN/9MC9T/7iooBH+1T1CeJufCQHckknUnUkm5JPEmS/q/gfQCbnXUnUk8TzhQoJQg4UEEALTLCvDgmRQLwXgggALw7wQQAF4LQQQAApXjbCFBAAg8JoUEYCYLwQRiBEw4ICCtBlhQQAFoREKCABGmDvF/GP4XGVKQtSqOg+qrEL5p7J9IcEO+wHTtVj7aUH73w1An1CAxP7Q5UMKP8A9amfjeCCPag3MX/xBXUWSp1Y5UUp0f8A01B98r6jljckkneSSSfEnWHBGooL5EWgggjAEBgggAV4VoIIA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5384" name="Picture 24" descr="http://marklandclinic.com/wp-content/uploads/Cycling-Road-Olympics.jpg"/>
          <p:cNvPicPr>
            <a:picLocks noChangeAspect="1" noChangeArrowheads="1"/>
          </p:cNvPicPr>
          <p:nvPr/>
        </p:nvPicPr>
        <p:blipFill>
          <a:blip r:embed="rId8" cstate="print"/>
          <a:srcRect/>
          <a:stretch>
            <a:fillRect/>
          </a:stretch>
        </p:blipFill>
        <p:spPr bwMode="auto">
          <a:xfrm>
            <a:off x="4644008" y="5661248"/>
            <a:ext cx="2088232" cy="1196752"/>
          </a:xfrm>
          <a:prstGeom prst="rect">
            <a:avLst/>
          </a:prstGeom>
          <a:ln>
            <a:noFill/>
          </a:ln>
          <a:effectLst>
            <a:glow rad="228600">
              <a:schemeClr val="accent2">
                <a:satMod val="175000"/>
                <a:alpha val="40000"/>
              </a:schemeClr>
            </a:glow>
            <a:softEdge rad="112500"/>
          </a:effectLst>
        </p:spPr>
      </p:pic>
    </p:spTree>
  </p:cSld>
  <p:clrMapOvr>
    <a:masterClrMapping/>
  </p:clrMapOvr>
  <p:transition spd="slow">
    <p:wheel spokes="8"/>
    <p:sndAc>
      <p:stSnd loop="1">
        <p:snd r:embed="rId2" name="explod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4088" y="260648"/>
            <a:ext cx="3501008" cy="2160240"/>
          </a:xfrm>
        </p:spPr>
        <p:txBody>
          <a:bodyPr>
            <a:normAutofit/>
          </a:bodyPr>
          <a:lstStyle/>
          <a:p>
            <a:r>
              <a:rPr lang="en-NZ" sz="4400" dirty="0" smtClean="0"/>
              <a:t>Thank you for watch my match.</a:t>
            </a:r>
            <a:endParaRPr lang="en-NZ" sz="4400" dirty="0"/>
          </a:p>
        </p:txBody>
      </p:sp>
      <p:sp>
        <p:nvSpPr>
          <p:cNvPr id="3" name="Text Placeholder 2"/>
          <p:cNvSpPr>
            <a:spLocks noGrp="1"/>
          </p:cNvSpPr>
          <p:nvPr>
            <p:ph type="body" sz="half" idx="2"/>
          </p:nvPr>
        </p:nvSpPr>
        <p:spPr/>
        <p:txBody>
          <a:bodyPr/>
          <a:lstStyle/>
          <a:p>
            <a:endParaRPr lang="en-NZ" dirty="0"/>
          </a:p>
        </p:txBody>
      </p:sp>
      <p:sp>
        <p:nvSpPr>
          <p:cNvPr id="16386" name="AutoShape 2" descr="data:image/jpeg;base64,/9j/4AAQSkZJRgABAQAAAQABAAD/2wCEAAkGBhQQERUUEhQWFRUUFRUXGRcYGB8dGxscGhoXFxwcGBccGyYeHCUlHxgXHy8hJScqLCwsHR8xNTAqNSYrLSoBCQoKDgwOGQ8PGDIkHCQ2NTE1NTU1MDUtNSk1LDU1NTUpNTUwKjA1NTUwNTQyNTI1NS81NDU1NTUxKzUsNDI1Nf/AABEIALEAoAMBIgACEQEDEQH/xAAcAAACAwADAQAAAAAAAAAAAAAABgQFBwEDCAL/xABJEAACAQMCAwUFAwkFBgUFAAABAgMABBEFIQYSMQcTQVFhFCIycYFCkaEIFSMzUmJygrE0Q5KiwSRjsuHw8YOTwsPRF0RTVXP/xAAYAQEBAQEBAAAAAAAAAAAAAAAAAwIEAf/EACgRAQACAQMCBQQDAAAAAAAAAAABAhEDEjEhQWFxgdHwBCJRoTKxwf/aAAwDAQACEQMRAD8A3GiiqjiHiu209Ua6lEYkLBc53KqWPT0/EgeNBb0Vh3C/5RGZnW+jxEzsUkjHvRqTsrr9oAYHMN9uhrZtM1WK6iWWCRZI26MpyP8AkfQ7igl0UUUBRRRQFFFcE0HNFFL3FfFfsnJDCnf3c+RDAD183c/ZRepY+WB6BzxXxWLMJFEnfXc+RDAp3Y+LOfsovUsaVNR4V1S0he7trozXsisZ4mGYm290QIfhMfRc/F49cFo4U4T9mLz3D9/eT472bGwHhHEPsovgPHGT6MdB577J+1mS3uWttQkZo5pCe8kJzHITvzE9FJ65+E77DNehKyrta7IRfBrqzULcgZdBsJsfgH9fHx86hdivaUZMadeEiaPKxM2xYLsY3zvzLjbzAx1G4bFRRRQFFFFAUjWtmuparcySqslvZR+yorAMrSyYeY4O2y8if9qZeKNcWxtJrhtxFGzAebdFX6sQPrUPgPRWtLGJJd5nBlmJ6mWQ875+ROPpQZ/xr+T7DNmTT27l9z3TZMZ/hb4k/EfKsrgutT4ducYeBj1Vt4pAP8rj1G49K9aVE1TSIbqMxTxrLGequMj5jyPqN6BC4E7bLW/5Yp8W1wdsMf0bn9xz0J/ZbfwBNaRWHcafk89ZNNf17iQ/8En+jf4qXOGe1DUNElFtexvJEmxilyJEHnG56jyByp8COtB6Uoqh4U42tdTj57aQMR8UZ2dP4k6/UZB86vqCHrGrR2kEk8xxHEpZj6DwHmT0A8yKyXXeB9RvbCW7jmkS4uyJZbTOFMYwYo16YdFA+eSNsU3a2fznqCWY3trMpNcnweTrDCfPH6xh8vq8UGLcB9sNxJCbN4Hn1BPciyMBsbEznqnJ1Y+IHga0fhThT2Xnmnfv7yfBmnI+5Ix9lF8B44yfS0t9EgjmknSJFmlADyAe8wHTJ/6zgeQqdQFFFFAVmfal2U+2/wC12X6O8jw2x5e95dxv9lxgYb6HwI0yigROy3tB/OMTQXA5L2392VGGC2Dy84Xw32YeB9CKe6ReOeAWmlW/sCIr+HcHoswAxySfMbZ8tjtgi94Q4qXUIeblMc0Z5J4W+KKQdVI648QfEfWgvaKKKBL4vb2u+s7AbqG9snH+7hOI1Po0pH+H1p0pE7O76K7ub+751aWSbulTI50hhyicyfEvMeZvXbyp7oCiiigKq9f4Ytr+Pu7qJZV3xnqufFWG6n5GrSigwbiPsOurGT2nSZnbkOQnNyyr/C4wrj0OPLeu7hft8nMbQXMBku8FIWQY55D7qrIm2Pexkr9wrVuONc9i0+5nBwyRNy/xt7qf5iKx/wDJ/wCB+9lbUJh7kRKQ58X+0/8AKDgepP7NBsHBvDxsrYI7c8zkyzyftyvu5+XgPQCrt3CjJIAHiaJJAoJJwACSfQUr6Zpn5wHtN1lo2JMMJPuKmcBmUfEx679KpSkTEzM4hK95iYrWMzJkgu0k+B1bH7LA/wBDXdVDecGW7DMK9xIPhki90g+oGxHoaq73jR7bT5pZFD3MD9xyDo8pIWPbyYsp++vbUrjdWXlb23bbx7Gu7vo4RzSuiDzdgo+8mvu3uVkUMjKynoVII+8bUnaR2Zwsol1IC9unGXeX3kU/sRR/Cqjp03/AReIeCRYI15pQ7iaEF3hUnuZ0XdkePoDgHDDBz9MSWP8AUefUI4zh5EUnwZgD9xNLF/xM13DaJZtyNfJz8/jHGFDOf4hnl+ean23AVmi4aFZWPxPL77sfMsf9Kzmc4h1V0dOtIvq2mM8REZnH55juvwc0r8T8LO0gvLEiO8jGN/gnQf3Uw/o3Vf6dE9mdKmjeFj7JLIsckRJIjZzhXjJ+EZ2I6b/c4Uicsa2lFMWrOazx7T4qThfilL5GwpimiPJNA/xxP5EeIPUMNiPrV3SvxVwo8rrd2TCG9iGFY/BKvUxTgfEp8D1U7ipvCPEw1C373kaNldo5EO/LIhwwVxs4z0Yda0g69e4ItrxhIytFOvw3ELckq/zj4vkwIqoW91LTtp0/ONuP72FQtyo/fhzyyfNN/Q07VwTQVfD/ABRbX6F7aUPy4DL0dD5OhwynY9R4bVa0m9m6CZbq+xve3DMhxg9zF+ii/AM381OVAUUUUGZ9s6yXnsemwfrLuYsx8FjjGSzDyBbm/kNP2h6NHZ28dvCMJEoUeZx1J9Sck+prK7nRn1nXrp0meFdPiSKOVDus2SRt9oc3eZHiBjxp54Y4qdpDZ3yiK8jGdvgnQf3sBPUea9VOfoDFe23eRumcc6Muf4gR/rVTwbeBrZYjtJB+ikTxBXb7iNwavaqNT4ajmfvVZ4pcY7yJuViPJh0YfMVWlo2zWyN62i0Xr5ejv1K+KnlUhfdLM56Io8aSrvvVsbq9ij70mYTIjA5eKPlDMAD8RVWZTg4IGxpgOgq8giuXeUYVgWOOcrnZwOuM5x6UxogAAAwAMADoPlXDpRTUjU3zmZmYx2iInp6z0nKtoturPERGfHMx/nCm0DXFnSNkkEsUy80cg6nzVh4EeNLXGfFbqlwwfu4IMxjl3e4nI2iT0yQDjfGfp3al2fRrODYzz2TylndYWHdZx8XdMCAT093Ao4U4Xt3uJJZgZLm2mkVQ7ErHzMXDpH0BYH4tzttjFY0ekzp7sxE+vETjPflj6j7rUiekT+8fP0p7bh19Nt9P55Hh/RiKWQMSIpGHMuVJK8nMSrbDoN6eeHdWeUPFOAJ4SA/L8LBhlXX0Yf0q0u7RJUZJFDIwwVIyCKRtP4azdTx2tzPDFEEQkMG3OT3allyAox4nGavMTW2Y7rxTQnb92y3WJ5mJ5ntnEx5dYWnG8wmENmpzLPLGSB1WNGDs58umB501VU6Lw1FalmXmeR/jlkbmkb5t4D0AAqynnVFZnIVVBYk7AADJJPoK3ETzK2tqV2106cRnr+Znn+oJHbBxv+bbEiNsXFxmOLHVdvff+UEY9StUf5PU901i4lA9nV8QE/FncyAeag438y30zrUJJeKNa5YyRDnlU4/VwId2I8znOPNgK9JaXpkdrCkMK8scahVHkB/U+JPia05kqlPtO1ZoLBki/XXTLaxD9+X3c/ReY02VnF1P+cOIo4hvDpkTSt5d9JgAH5Arj5NQPej6YtrBFAnwxRog+SgDJ+eM1MqGNWi782/N+lEYlK4OyFigOcY6gjGc1MoCuDXNRLzVI4WiSRsNM/dxjBPM3Kz42G3uqxydtqDK4+wmcPI/51lRpXZ37uMqGZiSScSjzNSU7DG50d9Tu2eI80bHqjea5Y46Dp1rVqKBC4B7RvaZHsb3Ed9AzIw6LLy7Fk9fEr5bjbYPtYx2ucLRw6jbXzcyRTsIZpEOGikxiOZT4EbH+TH2qcuGeLZYpxp+pYW5A/RTDaO5QfaXwD+aefSgbbuzWQDOQRuGHUH0ro7icbd4hHmV3/8Aip9Fc9/pqXtu6xPhMxnzw3F5iMI1pYiPJJLM3Vj1+nkKr9U4c7yQTwyGGcDHOACGHk6HZquaKpTSpSu2sdEtSsav8/nkXW0y/k92S5iRT1aKM85HoWOB8xVvpelx20YjjGFG+TuST1LHxJqXSjZ9qVjLqDWKyfpBsH27tn3zGreLD7icgbjfUViGK6VaznmfE3VkPb5xt3MK2EJ/S3ABkx1Eedl+bkfcD5itO4g1yOytpbiY4SJSx8z5KPUnAHzrGeyjh2TV9Ql1a8GVWQmNT0Mg6cv7sYwB648jWlT32R8BDS7MGRf9pnw0p8VH2Y/5c7+pPpT3RRQQdc1dLS3lnk+GJGc+uBnA9ScAfOkbsRsHNpNezfrr+d5WP7oJCj5ZLkehqv7edaYxW+nw7y3kq5H7oYKoP8Tkf4TWlaLpa2tvFAnwxRog9eUAZ+vX60Gc61eyCXULlJHijN3Z2ckyfFFBGoaV1ODy+9Ngtvjr4VFvteaBL6OwunuYDbwrHKZe97u5mk7kJHPuTlWD4yeUjwzWtCFcEYGGyTt1z1z518R2aKvKqKFBzyhQBkHOcYxnO9BlOqXt5YyXveXks5g0vmbACossjmOLkTBIICsxckk+NQNPvZpLnNtPdXZs7C4nia4QYeZ1EIMJKK8ik8+ObrggdTW0GBTnKj3hg7dRvsfPqfvNAiAOQBnGM43x5ZoMu0PXI4prN7a/lujKkjXiPJ3gVFiLtIyf3DK4VQu2ckYOK6NBe/Y6VJNeyE3czyiFQAohKPM3eMcs/WNQNgoOw8a1VLRFLEIoL/EQo97+Lbf619CBRy+6PdGF2Gw6beW1BVcX8OLqFnNbPt3iEKf2XG6t9GA+maUOGrBNb0lYLsFbi1cwM4/WRTRbB1bzxyk+e9aRSJJEdO1sONoNUXkbyW5iBKn+dOYepz5UHxwpxhNb3A03VCBcD9RcdEuV6DfwfzHifXq/VR8X8IwanbmGYYPxJIPjjbwZT/UeNKXCnGs1lcDTNWOJekFyfgnXoMsfteGT1Ox36hpNFGaxPtN7VDcyHT7BzhjySzRgszeBjgVd28iR16ZAyaCbx7x7PqE50vSMu7ZWadT7qjowV/BR9p/oM0u6n2fWaW3sVkJLzU1YO8sPwRkdVkckIi9cLnmzg7bCmvg/s2m7gRtzWNs27xow9qn9bicbRj/dp0BIznetJ0jRYbSIRW8SxRr0VRj6k9SfU70HnS34g1DiD2bSpMgxuTLIQeYquBzSjzQcw/eYjO9bnoGq2dtHDaQEpyhI0QowbcyDJyBneJyW6dDn3hmmnsU0rVvaQiiDUisUj43jnBJQ58FkyQf3gCfCnOLSYVIZY0BXGDjcYULsfkoH0FBLooooMc1m2iTihJr26hVIoBKgdggTGUjTLHdslpNqeZu1HTE/+8iP8JL/APADV7NosDuZHhiZzjLMiltthuRmsS7Qe1C/sLqS1it7aAqfcdEDsyn4WGfdGfIqcGg0n/6taefgklkx+xbTn/2wKqL3t706JuVluc+Xc4P3MwrLbbRuINY3Zrnu28ZHMUWPMJ7oI/hU01aF+Td0a8uifNIR/wC44/8ATQWtx+UfZD4Le4b58g/9RqfpHa3dXv8AZNJuHH7bOET/ABsvL+NMegdmWnWWDFbIWH25P0jfPL5x9MU0BcUGbydoeoC9Fk9nbQTOnNGZbhuST0R1i3I3226H0zcj89t/+tj+kz/6rVpxdwlFqUHdSZVlPNFKuzxOOjIf6jx+4ip4N4pl7xrDUMLeRDKv9m4jHSWP1295fn6gB9PpWsP1vrWP+C1J/wCOQ0kaJpF5xDDcrPqDdxDdckTJbxDmMe/eAgBl6jGG8TWidomvexabczA4YRlUP77+4uPkWz9KgdkGkezaRbKRhpFMp/8AEPMP8vLQLkHZTqVv/Z9ZmAHQOrEfcXI/CuniXs71i9gMNxc2dyAcq7xlHQ+atGoxtsc5B8a1uigyD80awYYNLurq3iE3OO/V2aZ40UFowOVckA7tkEjYnrl54O7PLTS0xBHmQj3pn3kb6/ZHouB86zrtga5lvTPasR+aIYZmx1DTOSSPkiKSPIGtO4J4qTU7OO4TALDDr+w4+Jf9R6EUF7RRRQV+v6JHe28lvKPclUqcdQfBh6g4I9RVPwJrUkkb21yf9rs2EUv74x+jlHo67/MGmikvji1a0lj1SFSWgHJcovWS2Jyxx4mM++PTPpQOlFdVrdLKiyRsGR1DKw6EEZBHzFdtAUlcV8LNFcDUrKNWuYxiWIgYuIxjIBxtIMDlbxwAc7U60UFbw/r0V9As8DZVtiDsysPiRx4MDsRVlSVxDpMunztqFkhdW3u7Zf71R/exjwkUf4h69WnSNWiu4UngcPHIMqw/oR4EdCDuDQTKKKKAqh4u4TS/jX3jFPE3PBOvxRuOhHmD4r4j6VfUUGBdpnFFxeJa6XcR9zdG4UTH+7fokckbdCjc7N6FcGt2so0RFSPHKihQAc4AGAPuFI/Gekw3+q2NtLGkgjiuLiXK5PJ7saKT1wXJOPNRXfc9jWnN8EckJ84p5B9wLFR91A8VxmszvuycW6l4tWvbdVGSXmyo+ZyuKQU1HVJLj2fS9SuL/GQ8nIRGnhvLISPr08s0Gp8DtHLFfXkxTu7u6m95sBTDH+gTmJ2wQrH+aknsltprXVLmOyDXGmuzDvhsikboVZsc7DPIeXOevQCmThfsh5YoV1Kc3IhUBLcEi3TfO6ADvDnxbr4g1o8MCooVFCqowABgAeQA6UH3RRRQFfLoGBBAIIwQehHkRX1RQJHCcn5uun0x890waazY+MZOXhz5xk5A68p9Kd6RO1S+hWGMLJi+SRZLREBeVpB9kIu5VhlWztj6U46ZcPJDG8kZidkUtGSCUYjdcg4ODQSqKKKArDOA+NZDxBcQWqr7JcTSkoPhHIDmZPIsVycbHmHkK0ztK4h9h024mBw/IUTz539wEfLPN9Kyz8m/Quaa5umGyKsKn1Y8zY+QVf8AFQb1RRRQFFFR9QvVgiklfZY0Z2+SgsfwFAn6DdI2o6leyuqxwmK0V2YAKIl7yTc7DLuP8NU2u9tqNJ7PpUD3s5yAwU92PUfaYDz2HrWZ8DaINaumivbxogZGmFvkgyNIedzHze4Ccg+LEeGBXofh3hW20+Pu7WJYx4kbs3q7ndvqaBAsey+71JxNrlyzjOVtImxGvoxXb093f941pWmaVFbRiKCNIkXoqAAfh1PrUuigKKKKAoopN4s7TIbR/Z7dGu7w7CCLcqf94wzy/Lc+g60DXe30cKNJK6xooyzMQAB6k1k+v9r1xfSm10OFpX6G4K7DwyobZR+8+B6VKi7N73VnWbWpysYOVs4ThV/iYZGfMjJ/eHQaPpGiQWcQit4kiQfZUY+pPUn1OTQZxwV2MNFcLe6hcPNchg4Cu2A3hzyfE/y2HhuK1WiigKKK4JoML/KP4jy1vZqegM8nzOUQfdzn6invsW0X2bSIcjDT80zfz/D/AJQtYHxPfNrGsOUOfaLhYoz+5kRofuw3316ws7VYo0jQYVFVFHkFAAH3AUHdRRRQFKPajMTYNAhw93LFar/4rgN9y8xpupN19/aNYsbcfDbxzXjj1/URfiz0ETj3snh1CNWgxBcwqoikGwIQAKr43wMABuo9elLPB/a1NZTewa2pjkTCrO34d6RsQfCQbHx8TWx0s8dcAW+rQ8kw5ZFz3coHvIf9VPip/A70DJHIGAKkEEAgg5BB6EHxr6rzxo/Fl/wvceyXima1JyoByOXPxwMfxQ+PkTmt20HiGC+hWa2kEiN4jqD4qw6qR5GgsaKKKApY4h4GS4kFzbubW8UYWeMD3v3Zk+GVdhsd/WmeigTtN43eCVbbVEW3mY8scyn/AGec/uOfgb9xt6cai6lpkVzG0U8ayRuMFWGQf+vPqKTvzdeaPvbc97ZDrbsc3EI/3Dn9Yo/Ybfpg0D3RVZoHEkF9H3lvIHAOGHRkb9l0O6n0NWdAUodq/EHsWl3Dg4d17pPPmk93I+S8x+lN9Z72q8B3WsGCKKSKKCMs7lyxJc+6MKFx7o5upHxGgyTsH0X2jVVkI923jeU/P4F/Fs/SvTtYf2U6jZaP7YjzGadrholWKJ3dkhyAwRA3KCzP1O+BT6eL7+f+yaZIqn+8u5FhA9e7BZyKBzrrmnVAWZgoHUk4H3nalL8x6rcfr7+K3BzlLWHJ/wDNmyfqFFcxdllmWD3PfXjj7VzM8n+TIXHpigk33aVp8TcguBLJ/wDjgDSt90YOPrUPguKS4vLy+lhlhEvcwwrMvK/dxqWLcuTgM7/5aabDS4rdeWGKOJf2UQKPuUAVKoCiiigqeJuF7fUYGguUDKdwftKfBkbwI/5HIrz5qukahwred7CxaBzgPj9HIOvJKvg3/cGvTNRdT0yK5iaKdFkjcYZWGxH+noRuKBZ4A7TLbVo8Ke7nUZeFjuPVD9pfXqPECnCvM/aF2X3Giyi6s2c26tzLIpxJCfAOR4eAf6HHi38F/lBx9yU1IMJUG0ka5EnzUfC34H06ENporJrj8oSBtrazupj6hVH+UufwqDL2w6rMcW2kuPLmSRv6KooNnrjNYbLxBxTcfBbmH5RIv4yk1Bm4L4muj+lnkUHwN0FX/DE2PwoNU4n4ThaT2qGcWV2B+vBAV/3Z0JCyL89+m+1V/DfalE8/sd68MdyMAPFIHglzsDG4Puk/sNg/0rNYfyfNRdg0txb5zndnc/UGPB++tp4U4e9lgVJY7bvRsWghEat5HlA2Pnjb0FBfVwa5ooEXsl/sY/ib+tPIoooOaKKKAooooCiiigKKKKCr4p/sVz//AAm/4DWKdmX2PpRRQblp/SptFFB819UUUBRRRQf/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NZ"/>
          </a:p>
        </p:txBody>
      </p:sp>
      <p:pic>
        <p:nvPicPr>
          <p:cNvPr id="16388" name="Picture 4" descr="http://upload.wikimedia.org/wikipedia/en/thumb/1/10/London_Olympics_2012_logo.svg/200px-London_Olympics_2012_logo.svg.png"/>
          <p:cNvPicPr>
            <a:picLocks noGrp="1" noChangeAspect="1" noChangeArrowheads="1"/>
          </p:cNvPicPr>
          <p:nvPr>
            <p:ph type="pic" idx="1"/>
          </p:nvPr>
        </p:nvPicPr>
        <p:blipFill>
          <a:blip r:embed="rId3" cstate="print"/>
          <a:srcRect t="4972" b="4972"/>
          <a:stretch>
            <a:fillRect/>
          </a:stretch>
        </p:blipFill>
        <p:spPr bwMode="auto">
          <a:xfrm>
            <a:off x="5364088" y="2564904"/>
            <a:ext cx="3558168" cy="2622064"/>
          </a:xfrm>
          <a:prstGeom prst="rect">
            <a:avLst/>
          </a:prstGeom>
          <a:ln w="228600" cap="sq" cmpd="thickThin">
            <a:solidFill>
              <a:srgbClr val="000000"/>
            </a:solidFill>
            <a:prstDash val="solid"/>
            <a:miter lim="800000"/>
          </a:ln>
          <a:effectLst>
            <a:glow rad="228600">
              <a:schemeClr val="accent6">
                <a:satMod val="175000"/>
                <a:alpha val="40000"/>
              </a:schemeClr>
            </a:glow>
            <a:innerShdw blurRad="76200">
              <a:srgbClr val="000000"/>
            </a:innerShdw>
          </a:effectLst>
        </p:spPr>
      </p:pic>
      <p:pic>
        <p:nvPicPr>
          <p:cNvPr id="16392" name="Picture 8" descr="http://t2.gstatic.com/images?q=tbn:ANd9GcS8cuJPhcvydVt7-mnTVK3FwYMvv1eof0e0x4Itq2px_WbrXlxrXJAfkEZ7"/>
          <p:cNvPicPr>
            <a:picLocks noChangeAspect="1" noChangeArrowheads="1"/>
          </p:cNvPicPr>
          <p:nvPr/>
        </p:nvPicPr>
        <p:blipFill>
          <a:blip r:embed="rId4" cstate="print"/>
          <a:srcRect l="19789" t="24289" r="19846" b="20600"/>
          <a:stretch>
            <a:fillRect/>
          </a:stretch>
        </p:blipFill>
        <p:spPr bwMode="auto">
          <a:xfrm rot="21398125">
            <a:off x="587994" y="1031820"/>
            <a:ext cx="4319258" cy="4231525"/>
          </a:xfrm>
          <a:prstGeom prst="rect">
            <a:avLst/>
          </a:prstGeom>
          <a:ln w="127000" cap="sq">
            <a:solidFill>
              <a:srgbClr val="000000"/>
            </a:solidFill>
            <a:miter lim="800000"/>
          </a:ln>
          <a:effectLst>
            <a:glow rad="228600">
              <a:schemeClr val="accent1">
                <a:satMod val="175000"/>
                <a:alpha val="40000"/>
              </a:schemeClr>
            </a:glow>
            <a:outerShdw blurRad="57150" dist="50800" dir="2700000" algn="tl" rotWithShape="0">
              <a:srgbClr val="000000">
                <a:alpha val="40000"/>
              </a:srgbClr>
            </a:outerShdw>
          </a:effectLst>
        </p:spPr>
      </p:pic>
    </p:spTree>
  </p:cSld>
  <p:clrMapOvr>
    <a:masterClrMapping/>
  </p:clrMapOvr>
  <p:transition spd="slow">
    <p:plus/>
    <p:sndAc>
      <p:stSnd>
        <p:snd r:embed="rId2" name="applaus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111</TotalTime>
  <Words>106</Words>
  <Application>Microsoft Office PowerPoint</Application>
  <PresentationFormat>On-screen Show (4:3)</PresentationFormat>
  <Paragraphs>16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Opulent</vt:lpstr>
      <vt:lpstr>THE OLYMPICS!</vt:lpstr>
      <vt:lpstr>The opening Olympics.(past)</vt:lpstr>
      <vt:lpstr>Today’s  games.</vt:lpstr>
      <vt:lpstr>Thank you for watch my match.</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Olympics!</dc:title>
  <dc:creator>Administrator</dc:creator>
  <cp:lastModifiedBy>Administrator</cp:lastModifiedBy>
  <cp:revision>16</cp:revision>
  <dcterms:created xsi:type="dcterms:W3CDTF">2012-08-06T06:14:25Z</dcterms:created>
  <dcterms:modified xsi:type="dcterms:W3CDTF">2012-08-12T08:07:41Z</dcterms:modified>
</cp:coreProperties>
</file>